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77" r:id="rId3"/>
    <p:sldId id="293" r:id="rId4"/>
    <p:sldId id="278" r:id="rId5"/>
    <p:sldId id="280" r:id="rId6"/>
    <p:sldId id="281" r:id="rId7"/>
    <p:sldId id="282" r:id="rId8"/>
    <p:sldId id="294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5" r:id="rId17"/>
    <p:sldId id="292" r:id="rId18"/>
  </p:sldIdLst>
  <p:sldSz cx="12192000" cy="6858000"/>
  <p:notesSz cx="6858000" cy="9144000"/>
  <p:embeddedFontLst>
    <p:embeddedFont>
      <p:font typeface="KoPub돋움체 Bold" panose="020B0600000101010101" charset="-127"/>
      <p:bold r:id="rId20"/>
    </p:embeddedFont>
    <p:embeddedFont>
      <p:font typeface="KoPub돋움체 Light" panose="020B0600000101010101" charset="-127"/>
      <p:regular r:id="rId21"/>
    </p:embeddedFont>
    <p:embeddedFont>
      <p:font typeface="KoPub바탕체 Bold" panose="020B0600000101010101" charset="-127"/>
      <p:bold r:id="rId22"/>
    </p:embeddedFont>
    <p:embeddedFont>
      <p:font typeface="KoPub바탕체 Light" panose="020B0600000101010101" charset="-127"/>
      <p:regular r:id="rId23"/>
    </p:embeddedFont>
    <p:embeddedFont>
      <p:font typeface="HY얕은샘물M" panose="02030600000101010101" pitchFamily="18" charset="-127"/>
      <p:regular r:id="rId24"/>
    </p:embeddedFont>
    <p:embeddedFont>
      <p:font typeface="OCR A Extended" panose="02010509020102010303" pitchFamily="50" charset="0"/>
      <p:regular r:id="rId25"/>
    </p:embeddedFont>
    <p:embeddedFont>
      <p:font typeface="Yu Gothic UI" panose="020B0500000000000000" pitchFamily="34" charset="-128"/>
      <p:regular r:id="rId26"/>
      <p:bold r:id="rId27"/>
    </p:embeddedFont>
    <p:embeddedFont>
      <p:font typeface="Yu Gothic UI Light" panose="020B0300000000000000" pitchFamily="34" charset="-128"/>
      <p:regular r:id="rId28"/>
    </p:embeddedFont>
    <p:embeddedFont>
      <p:font typeface="Yu Gothic UI Semibold" panose="020B0700000000000000" pitchFamily="34" charset="-128"/>
      <p:bold r:id="rId29"/>
    </p:embeddedFont>
    <p:embeddedFont>
      <p:font typeface="Yu Gothic UI Semilight" panose="020B0400000000000000" pitchFamily="34" charset="-128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C7"/>
    <a:srgbClr val="FF7AA7"/>
    <a:srgbClr val="2C190A"/>
    <a:srgbClr val="FF4081"/>
    <a:srgbClr val="F4B183"/>
    <a:srgbClr val="26B86C"/>
    <a:srgbClr val="1F9758"/>
    <a:srgbClr val="CDCCC1"/>
    <a:srgbClr val="DFE1AD"/>
    <a:srgbClr val="CD8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6768" autoAdjust="0"/>
  </p:normalViewPr>
  <p:slideViewPr>
    <p:cSldViewPr snapToGrid="0" showGuides="1">
      <p:cViewPr varScale="1">
        <p:scale>
          <a:sx n="66" d="100"/>
          <a:sy n="66" d="100"/>
        </p:scale>
        <p:origin x="1325" y="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C341F-1452-4171-99D5-3D72C9974E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5928A-79BF-4337-89CF-277910530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3</a:t>
            </a:r>
            <a:r>
              <a:rPr lang="ko-KR" altLang="en-US" dirty="0"/>
              <a:t>팀의 발표를 맡은 </a:t>
            </a:r>
            <a:r>
              <a:rPr lang="ko-KR" altLang="en-US" dirty="0" err="1"/>
              <a:t>금기륜입니다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구성원은 저를 포함한 </a:t>
            </a:r>
            <a:r>
              <a:rPr lang="ko-KR" altLang="en-US" dirty="0" err="1"/>
              <a:t>탁원준</a:t>
            </a:r>
            <a:r>
              <a:rPr lang="ko-KR" altLang="en-US" dirty="0"/>
              <a:t> 학생이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저희가 만든 프로그램은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2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대화를 </a:t>
            </a:r>
            <a:r>
              <a:rPr lang="ko-KR" altLang="en-US" dirty="0" err="1"/>
              <a:t>신청해야죠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상대방의 사진도 구경하고</a:t>
            </a:r>
            <a:endParaRPr lang="en-US" altLang="ko-KR" dirty="0"/>
          </a:p>
          <a:p>
            <a:r>
              <a:rPr lang="ko-KR" altLang="en-US" dirty="0"/>
              <a:t>하고 싶은 말 혹은 생각나는 대화가 있으면 </a:t>
            </a:r>
            <a:r>
              <a:rPr lang="ko-KR" altLang="en-US" dirty="0" err="1"/>
              <a:t>주저하지말고</a:t>
            </a:r>
            <a:r>
              <a:rPr lang="ko-KR" altLang="en-US" dirty="0"/>
              <a:t> 시작하세요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8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디자인 수정 필요 </a:t>
            </a:r>
            <a:r>
              <a:rPr lang="en-US" altLang="ko-KR" dirty="0"/>
              <a:t>? )</a:t>
            </a:r>
          </a:p>
          <a:p>
            <a:r>
              <a:rPr lang="ko-KR" altLang="en-US" dirty="0"/>
              <a:t>그리고 친구가 보낸 마지막 대화를 미리 볼 수 있어요</a:t>
            </a:r>
            <a:endParaRPr lang="en-US" altLang="ko-KR" dirty="0"/>
          </a:p>
          <a:p>
            <a:r>
              <a:rPr lang="ko-KR" altLang="en-US" dirty="0"/>
              <a:t>친구가 보낸 문자는 이렇게 대화를 읽고 무시하지 말고</a:t>
            </a:r>
            <a:endParaRPr lang="en-US" altLang="ko-KR" dirty="0"/>
          </a:p>
          <a:p>
            <a:r>
              <a:rPr lang="ko-KR" altLang="en-US" dirty="0"/>
              <a:t>꼭 저처럼 답장을 보내길 바래요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95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ko-KR" altLang="en-US" dirty="0" err="1"/>
              <a:t>듣던노래가</a:t>
            </a:r>
            <a:r>
              <a:rPr lang="ko-KR" altLang="en-US" dirty="0"/>
              <a:t> </a:t>
            </a:r>
            <a:r>
              <a:rPr lang="ko-KR" altLang="en-US" dirty="0" err="1"/>
              <a:t>끝이나면</a:t>
            </a:r>
            <a:r>
              <a:rPr lang="en-US" altLang="ko-KR" dirty="0"/>
              <a:t>, </a:t>
            </a:r>
            <a:r>
              <a:rPr lang="ko-KR" altLang="en-US" dirty="0"/>
              <a:t>설정창에서 다시 노래를 켤 수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친구를 </a:t>
            </a:r>
            <a:r>
              <a:rPr lang="ko-KR" altLang="en-US" dirty="0" err="1"/>
              <a:t>많</a:t>
            </a:r>
            <a:r>
              <a:rPr lang="en-US" altLang="ko-KR" dirty="0"/>
              <a:t>~</a:t>
            </a:r>
            <a:r>
              <a:rPr lang="ko-KR" altLang="en-US" dirty="0"/>
              <a:t>이 사귀기 위해서는 상대방에게 </a:t>
            </a:r>
            <a:r>
              <a:rPr lang="ko-KR" altLang="en-US" dirty="0" err="1"/>
              <a:t>어퓔을</a:t>
            </a:r>
            <a:r>
              <a:rPr lang="ko-KR" altLang="en-US" dirty="0"/>
              <a:t> </a:t>
            </a:r>
            <a:r>
              <a:rPr lang="ko-KR" altLang="en-US" dirty="0" err="1"/>
              <a:t>잘해야겠죠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이쁜</a:t>
            </a:r>
            <a:r>
              <a:rPr lang="ko-KR" altLang="en-US" dirty="0"/>
              <a:t> 사진과 멋진 문구로 상대방에게 자신을 </a:t>
            </a:r>
            <a:r>
              <a:rPr lang="ko-KR" altLang="en-US" dirty="0" err="1"/>
              <a:t>각인시키세요</a:t>
            </a:r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발표의 저희 프로그램 </a:t>
            </a:r>
            <a:r>
              <a:rPr lang="ko-KR" altLang="en-US" dirty="0" err="1"/>
              <a:t>캡처본을</a:t>
            </a:r>
            <a:r>
              <a:rPr lang="ko-KR" altLang="en-US" dirty="0"/>
              <a:t> 보시다가</a:t>
            </a:r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~ </a:t>
            </a:r>
            <a:r>
              <a:rPr lang="ko-KR" altLang="en-US" dirty="0"/>
              <a:t>나는 메신저는 핑크색보다 파란색이 좋은데</a:t>
            </a:r>
            <a:r>
              <a:rPr lang="en-US" altLang="ko-KR" dirty="0"/>
              <a:t>…</a:t>
            </a:r>
          </a:p>
          <a:p>
            <a:r>
              <a:rPr lang="ko-KR" altLang="en-US" dirty="0" err="1"/>
              <a:t>라는분들</a:t>
            </a:r>
            <a:r>
              <a:rPr lang="ko-KR" altLang="en-US" dirty="0"/>
              <a:t> 계시죠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00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그런분들을</a:t>
            </a:r>
            <a:r>
              <a:rPr lang="ko-KR" altLang="en-US" dirty="0"/>
              <a:t> 위해 색의 값에 따라 테마를 </a:t>
            </a:r>
            <a:r>
              <a:rPr lang="ko-KR" altLang="en-US" dirty="0" err="1"/>
              <a:t>바꿀수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전체적인 분위기를 바꾸어 자신만의 메신저를 꾸며보세요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0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그러면 저희 프로그램 실제 동작을 </a:t>
            </a:r>
            <a:r>
              <a:rPr lang="ko-KR" altLang="en-US" dirty="0" err="1"/>
              <a:t>안볼수가</a:t>
            </a:r>
            <a:r>
              <a:rPr lang="ko-KR" altLang="en-US" dirty="0"/>
              <a:t> 없겠죠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9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 </a:t>
            </a:r>
            <a:r>
              <a:rPr lang="ko-KR" altLang="en-US" dirty="0"/>
              <a:t>가 무엇인지 먼저 알려드리고</a:t>
            </a:r>
            <a:r>
              <a:rPr lang="en-US" altLang="ko-KR" dirty="0"/>
              <a:t>, </a:t>
            </a:r>
            <a:r>
              <a:rPr lang="ko-KR" altLang="en-US" dirty="0"/>
              <a:t>기능 및 구현 그리고 어플 시연 순서로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이 그림을 보시면 다들 익숙한 메신저 일 것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2002</a:t>
            </a:r>
            <a:r>
              <a:rPr lang="ko-KR" altLang="en-US" dirty="0"/>
              <a:t>년 버디버디부터 네이트 온을 거쳐 현재는 카카오톡이 </a:t>
            </a:r>
            <a:r>
              <a:rPr lang="ko-KR" altLang="en-US" dirty="0" err="1"/>
              <a:t>대세죠</a:t>
            </a:r>
            <a:r>
              <a:rPr lang="ko-KR" altLang="en-US" dirty="0"/>
              <a:t> 대세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표정을 보니 안타깝게도 세대차이가 조금은 나는 거 같네요</a:t>
            </a:r>
            <a:endParaRPr lang="en-US" altLang="ko-KR" dirty="0"/>
          </a:p>
          <a:p>
            <a:r>
              <a:rPr lang="ko-KR" altLang="en-US" dirty="0"/>
              <a:t>아무튼 </a:t>
            </a:r>
            <a:r>
              <a:rPr lang="en-US" altLang="ko-KR" dirty="0"/>
              <a:t>! 2010</a:t>
            </a:r>
            <a:r>
              <a:rPr lang="ko-KR" altLang="en-US" dirty="0"/>
              <a:t>년 카카오톡의 등장 이후로</a:t>
            </a:r>
            <a:r>
              <a:rPr lang="en-US" altLang="ko-KR" dirty="0"/>
              <a:t> </a:t>
            </a:r>
            <a:r>
              <a:rPr lang="ko-KR" altLang="en-US" dirty="0"/>
              <a:t>많은 메신저들이 개발되고 있지만</a:t>
            </a:r>
            <a:endParaRPr lang="en-US" altLang="ko-KR" dirty="0"/>
          </a:p>
          <a:p>
            <a:r>
              <a:rPr lang="ko-KR" altLang="en-US" dirty="0"/>
              <a:t>한국에서는 카카오톡이 부동의 시장점유율 </a:t>
            </a:r>
            <a:r>
              <a:rPr lang="en-US" altLang="ko-KR" dirty="0"/>
              <a:t>1</a:t>
            </a:r>
            <a:r>
              <a:rPr lang="ko-KR" altLang="en-US" dirty="0"/>
              <a:t>위를 차지하고 있습니다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버디버디와 네이트 온은 비슷한 시기를 점유하고 있었고</a:t>
            </a:r>
            <a:r>
              <a:rPr lang="en-US" altLang="ko-KR" dirty="0"/>
              <a:t>, </a:t>
            </a:r>
            <a:r>
              <a:rPr lang="ko-KR" altLang="en-US" dirty="0"/>
              <a:t>짧은 </a:t>
            </a:r>
            <a:r>
              <a:rPr lang="ko-KR" altLang="en-US" dirty="0" err="1"/>
              <a:t>기간이였지만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카카오톡은 현재 </a:t>
            </a:r>
            <a:r>
              <a:rPr lang="en-US" altLang="ko-KR" dirty="0"/>
              <a:t>9</a:t>
            </a:r>
            <a:r>
              <a:rPr lang="ko-KR" altLang="en-US" dirty="0"/>
              <a:t>년 째 이 시장을 독점하고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이에 대해 의문을 가지고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7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한번 채팅 프로그램을 개발해보자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이런 고인물을 한번 </a:t>
            </a:r>
            <a:r>
              <a:rPr lang="ko-KR" altLang="en-US" dirty="0" err="1"/>
              <a:t>솎아내보자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하는 생각으로 프로그램을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2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프로그램을 사용해보신 원준 탁 님은</a:t>
            </a:r>
            <a:r>
              <a:rPr lang="en-US" altLang="ko-KR" dirty="0"/>
              <a:t>, </a:t>
            </a:r>
            <a:r>
              <a:rPr lang="ko-KR" altLang="en-US" dirty="0"/>
              <a:t>이 메신저와 동시대를 살아간다는 것에 감사함을 느낀다고</a:t>
            </a:r>
            <a:endParaRPr lang="en-US" altLang="ko-KR" dirty="0"/>
          </a:p>
          <a:p>
            <a:r>
              <a:rPr lang="ko-KR" altLang="en-US" dirty="0"/>
              <a:t>남겨 주셨습니다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이런 말이 있습니다</a:t>
            </a:r>
            <a:r>
              <a:rPr lang="en-US" altLang="ko-KR" dirty="0">
                <a:sym typeface="Wingdings" panose="05000000000000000000" pitchFamily="2" charset="2"/>
              </a:rPr>
              <a:t>. -------------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</a:t>
            </a:r>
            <a:r>
              <a:rPr lang="ko-KR" altLang="en-US" dirty="0">
                <a:sym typeface="Wingdings" panose="05000000000000000000" pitchFamily="2" charset="2"/>
              </a:rPr>
              <a:t> 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피피티를</a:t>
            </a:r>
            <a:r>
              <a:rPr lang="ko-KR" altLang="en-US" dirty="0">
                <a:sym typeface="Wingdings" panose="05000000000000000000" pitchFamily="2" charset="2"/>
              </a:rPr>
              <a:t> 만든 탁원준 학생이 한 말입니다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그럼 이제부터 저희 프로그램 속으로 들어가보겠습니다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터치 한번으로 로그인 하여 편리함을 추구합니다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 err="1"/>
              <a:t>채팅하면서</a:t>
            </a:r>
            <a:r>
              <a:rPr lang="ko-KR" altLang="en-US" dirty="0"/>
              <a:t> 귀가 심심하시죠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저희는 버튼 하나로 노래를 재생할 수 있습니다</a:t>
            </a:r>
            <a:endParaRPr lang="en-US" altLang="ko-KR" dirty="0"/>
          </a:p>
          <a:p>
            <a:r>
              <a:rPr lang="ko-KR" altLang="en-US" dirty="0"/>
              <a:t>기분에 따라 좋아하는 노래를 들으며 하는 채팅</a:t>
            </a:r>
            <a:r>
              <a:rPr lang="en-US" altLang="ko-KR" dirty="0"/>
              <a:t>, </a:t>
            </a:r>
            <a:r>
              <a:rPr lang="ko-KR" altLang="en-US" dirty="0"/>
              <a:t>벌써 설레지 않나요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저희 메신저의 </a:t>
            </a:r>
            <a:r>
              <a:rPr lang="ko-KR" altLang="en-US" dirty="0" err="1"/>
              <a:t>즐길거리입니다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7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로그인을 하면 친구들을 만날 수 있는</a:t>
            </a:r>
            <a:r>
              <a:rPr lang="en-US" altLang="ko-KR" dirty="0"/>
              <a:t> </a:t>
            </a:r>
            <a:r>
              <a:rPr lang="ko-KR" altLang="en-US" dirty="0"/>
              <a:t>이런 화면을 </a:t>
            </a:r>
            <a:r>
              <a:rPr lang="ko-KR" altLang="en-US" dirty="0" err="1"/>
              <a:t>보게됩니다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익숙</a:t>
            </a:r>
            <a:r>
              <a:rPr lang="en-US" altLang="ko-KR" dirty="0"/>
              <a:t>~ </a:t>
            </a:r>
            <a:r>
              <a:rPr lang="ko-KR" altLang="en-US" dirty="0"/>
              <a:t>하시죠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그대로 불편함 없이 즐기시면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7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한글 키보드 추가 한 후에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역시 메신저는 많은 사람과 대화를 하는게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회원 가입되어 있는 모든 회원을 검색할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이름을 입력하면 해당 이름을 가진 모두를 볼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중 원하는 사람을 골라 사진처럼 친구를 추가하면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28A-79BF-4337-89CF-277910530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4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CCD8-D44D-4C90-A2F8-71852A77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5A373-F1FB-45C8-8B70-A0127DC9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ED9B-41D0-46AE-AEB5-801CAD7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31EB4-FDDE-4C1A-AC38-9C548B8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710A-3F36-4119-98EC-EB9F13A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4637-7D7C-4373-985B-07856D1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5EE6-C990-4FBB-B716-53C329E0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885BC-49B9-44CA-A1A2-AC1C772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DA145-CBB9-453C-BCD1-777CC60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BC0D-471C-4BAD-8BC8-DADD8B1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4D2765-6926-4D2C-A1DE-97214E0D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BBA3-868F-438E-9026-FE627F1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E505-F484-4AB1-BDC9-8D30C08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EE3E2-1233-48BA-8560-68526C8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CF937-0FC9-428B-935B-53F84F0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B982-9E74-4566-85E5-B587D1E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5EB9-45C8-4547-87A6-BCFF3E61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FF86D-C061-420A-9C55-30E42A35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CB25-75B7-453B-8FA8-DF68528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A345-2E29-4396-991A-44B793D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1A11-A93A-4D9F-A98E-07D19DE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3DEBF-B1B1-4199-BE1F-A8A97805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2AF07-D708-4FB2-BEF3-11AAEB6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5FFE-C89A-447D-A6DA-CAF9B9C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15645-79D5-401F-8563-C5CDB1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8E1F3-E80D-4825-B4A4-F9F4691C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5D349-0E26-4E39-9064-81D2488E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F4914-0947-4D34-85EC-32C877C4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EAF8C-4586-4476-8286-6784A3D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5E562-3063-4A81-BD20-8F96262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CAE02-8F62-4821-9A07-AE456E2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C9166-D4A4-4CBE-9E99-C37EFE7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674E7-61B8-420E-9647-A948E24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2328-9871-47BB-8CA7-48C7BE1D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25CEB-3993-4533-9942-57D9D40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35530-FA8A-4897-B034-7A56B0B5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7AC29-70AA-460E-8040-6EAF32E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92D85-ACAC-4B9F-911A-3C9DF9F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1E19C-AC3D-4B98-B524-ED53004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1CEF-17BA-4631-AA10-D0A9B12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630DD5-72FC-472A-8434-84B541D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0A3F1-2540-4FB5-B8D1-E9450E9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9AF7F-0988-4F77-BD22-3267A06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21508-A7E0-4661-972D-E870F04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EA1ED-6D73-4AD8-963C-D8DAC43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468E5-8E59-425C-9762-9A75A69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8FCD-8377-4E66-B809-AC54636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A9F9D-5CD9-41BB-B0FE-B7385906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0339D-C1B1-4E9C-A369-E30B15F3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DAACE-BB14-4D8C-9177-738C971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BFA96-8602-4CEC-8608-1DBED2A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9AA5-1170-4E99-8A57-067D7D9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CA104-831C-4969-BE21-B7E16F14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74808-0546-4314-AC63-13F6BE73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FFB05-EA01-4BDA-A7FF-30BA6B60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D889E-A1E4-46DF-8FE7-0A2C56FB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8A950-3954-4E73-A57F-E12505E3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2A15A-AB31-4583-8522-BC53E837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E42AE-25CB-4AE1-98E8-DC896EE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C6D-CE0E-4F3B-97F3-58454D77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84B7-5B52-4ED9-BEC5-82879730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22BE-9E16-48F0-89C0-DC2F500DA29B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55ADC-0E59-4086-93B3-5CFAD26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41EB2-318E-4733-88D8-A523FC1A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DFD058-E603-4FDA-8D4F-7302774DF9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4E404C-DA14-4D99-B381-05349AAF7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4CCD49-9A91-4B44-B7F2-5D449648D5FB}"/>
              </a:ext>
            </a:extLst>
          </p:cNvPr>
          <p:cNvSpPr/>
          <p:nvPr/>
        </p:nvSpPr>
        <p:spPr>
          <a:xfrm>
            <a:off x="4820194" y="4014203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9FAE9-A932-49F9-B87D-12C10A9EA285}"/>
              </a:ext>
            </a:extLst>
          </p:cNvPr>
          <p:cNvSpPr txBox="1"/>
          <p:nvPr/>
        </p:nvSpPr>
        <p:spPr>
          <a:xfrm>
            <a:off x="4726942" y="2554740"/>
            <a:ext cx="2781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spc="3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KAKA</a:t>
            </a:r>
          </a:p>
          <a:p>
            <a:pPr algn="dist"/>
            <a:r>
              <a:rPr lang="en-US" altLang="ko-KR" sz="4400" spc="3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BUDDY</a:t>
            </a:r>
          </a:p>
          <a:p>
            <a:pPr algn="dist"/>
            <a:r>
              <a:rPr lang="en-US" altLang="ko-KR" sz="4400" spc="300" dirty="0">
                <a:solidFill>
                  <a:srgbClr val="FF7AA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_Pro Bold" panose="00000800000000000000" pitchFamily="50" charset="-127"/>
              </a:rPr>
              <a:t>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0D543C-ED84-4097-A32B-AC70C74FF030}"/>
              </a:ext>
            </a:extLst>
          </p:cNvPr>
          <p:cNvCxnSpPr>
            <a:cxnSpLocks/>
          </p:cNvCxnSpPr>
          <p:nvPr/>
        </p:nvCxnSpPr>
        <p:spPr>
          <a:xfrm>
            <a:off x="4820195" y="1905951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FACC74-A256-4998-A0D7-DC20FEED803F}"/>
              </a:ext>
            </a:extLst>
          </p:cNvPr>
          <p:cNvCxnSpPr>
            <a:cxnSpLocks/>
          </p:cNvCxnSpPr>
          <p:nvPr/>
        </p:nvCxnSpPr>
        <p:spPr>
          <a:xfrm>
            <a:off x="4820194" y="4724435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ACF1C5-A795-4C81-8F3E-0391C385AFB7}"/>
              </a:ext>
            </a:extLst>
          </p:cNvPr>
          <p:cNvSpPr txBox="1"/>
          <p:nvPr/>
        </p:nvSpPr>
        <p:spPr>
          <a:xfrm>
            <a:off x="4820194" y="5177870"/>
            <a:ext cx="3622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2014152001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금기륜</a:t>
            </a:r>
            <a:endParaRPr lang="ko-KR" altLang="en-US" sz="16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2014152041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B0600000101010101" charset="-127"/>
                <a:ea typeface="KoPub돋움체 Light" panose="020B0600000101010101" charset="-127"/>
              </a:rPr>
              <a:t>탁원준</a:t>
            </a:r>
            <a:endParaRPr lang="en-US" altLang="ko-KR" sz="1600" dirty="0">
              <a:solidFill>
                <a:schemeClr val="bg1"/>
              </a:solidFill>
              <a:latin typeface="KoPub돋움체 Light" panose="020B0600000101010101" charset="-127"/>
              <a:ea typeface="KoPub돋움체 Light" panose="020B0600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66E94-5916-4558-ABAA-05B70B005132}"/>
              </a:ext>
            </a:extLst>
          </p:cNvPr>
          <p:cNvSpPr txBox="1"/>
          <p:nvPr/>
        </p:nvSpPr>
        <p:spPr>
          <a:xfrm>
            <a:off x="4820194" y="1407757"/>
            <a:ext cx="36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이상호교수님</a:t>
            </a:r>
            <a:endParaRPr lang="en-US" altLang="ko-KR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모바일프로그래밍</a:t>
            </a:r>
            <a:endParaRPr lang="en-US" altLang="ko-KR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172E8-7544-4D9F-95C6-8EFB840D2758}"/>
              </a:ext>
            </a:extLst>
          </p:cNvPr>
          <p:cNvSpPr txBox="1"/>
          <p:nvPr/>
        </p:nvSpPr>
        <p:spPr>
          <a:xfrm>
            <a:off x="4820194" y="4904310"/>
            <a:ext cx="132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컴퓨터 공학과</a:t>
            </a:r>
          </a:p>
        </p:txBody>
      </p:sp>
    </p:spTree>
    <p:extLst>
      <p:ext uri="{BB962C8B-B14F-4D97-AF65-F5344CB8AC3E}">
        <p14:creationId xmlns:p14="http://schemas.microsoft.com/office/powerpoint/2010/main" val="343918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" y="0"/>
            <a:ext cx="12202453" cy="6858000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CC0B0F-D32A-4511-B0DE-878630307FB9}"/>
              </a:ext>
            </a:extLst>
          </p:cNvPr>
          <p:cNvSpPr/>
          <p:nvPr/>
        </p:nvSpPr>
        <p:spPr>
          <a:xfrm>
            <a:off x="551254" y="638610"/>
            <a:ext cx="11183762" cy="5876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기능 및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3A80B-03F0-4FB9-8BC7-1EDFB1C25A45}"/>
              </a:ext>
            </a:extLst>
          </p:cNvPr>
          <p:cNvSpPr txBox="1"/>
          <p:nvPr/>
        </p:nvSpPr>
        <p:spPr>
          <a:xfrm>
            <a:off x="2708552" y="28800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느끼세요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05ACB-CAA1-4245-9A93-5702605240B7}"/>
              </a:ext>
            </a:extLst>
          </p:cNvPr>
          <p:cNvSpPr txBox="1"/>
          <p:nvPr/>
        </p:nvSpPr>
        <p:spPr>
          <a:xfrm>
            <a:off x="2862143" y="3517959"/>
            <a:ext cx="296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색다를 필요는 없습니다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  <a:p>
            <a:r>
              <a:rPr lang="ko-KR" altLang="en-US" dirty="0">
                <a:latin typeface="Yu Gothic UI Light" panose="020B0300000000000000" pitchFamily="34" charset="-128"/>
              </a:rPr>
              <a:t> 익숙한 편리함을 느끼세요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  <a:r>
              <a:rPr lang="ko-KR" altLang="en-US" dirty="0">
                <a:latin typeface="Yu Gothic UI Light" panose="020B0300000000000000" pitchFamily="34" charset="-128"/>
              </a:rPr>
              <a:t> </a:t>
            </a:r>
            <a:endParaRPr lang="en-US" altLang="ko-KR" dirty="0">
              <a:latin typeface="Yu Gothic UI Light" panose="020B03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C8FF00-36F3-4BF2-8FCB-DB76062EB095}"/>
              </a:ext>
            </a:extLst>
          </p:cNvPr>
          <p:cNvSpPr/>
          <p:nvPr/>
        </p:nvSpPr>
        <p:spPr>
          <a:xfrm rot="18900000">
            <a:off x="367790" y="3937725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4E4F16-15E1-404C-9DFA-12D98104775A}"/>
              </a:ext>
            </a:extLst>
          </p:cNvPr>
          <p:cNvSpPr/>
          <p:nvPr/>
        </p:nvSpPr>
        <p:spPr>
          <a:xfrm rot="18900000">
            <a:off x="11562346" y="2724289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65DD7A-9842-4243-82A9-A2A3A6820C8B}"/>
              </a:ext>
            </a:extLst>
          </p:cNvPr>
          <p:cNvSpPr/>
          <p:nvPr/>
        </p:nvSpPr>
        <p:spPr>
          <a:xfrm rot="18900000">
            <a:off x="5078081" y="451918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62629E-154B-4DA7-A847-CCB22620620F}"/>
              </a:ext>
            </a:extLst>
          </p:cNvPr>
          <p:cNvSpPr/>
          <p:nvPr/>
        </p:nvSpPr>
        <p:spPr>
          <a:xfrm rot="18900000">
            <a:off x="9184978" y="6319982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26BA0B-24FF-4D41-9880-583CAA6A2B04}"/>
              </a:ext>
            </a:extLst>
          </p:cNvPr>
          <p:cNvSpPr/>
          <p:nvPr/>
        </p:nvSpPr>
        <p:spPr>
          <a:xfrm rot="2700000">
            <a:off x="372640" y="1541785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0C9E41-E5B2-4D02-816C-3E87ED0D7E97}"/>
              </a:ext>
            </a:extLst>
          </p:cNvPr>
          <p:cNvSpPr/>
          <p:nvPr/>
        </p:nvSpPr>
        <p:spPr>
          <a:xfrm rot="2700000">
            <a:off x="3847182" y="631998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35BEB0-8773-4629-92A1-67319CE40487}"/>
              </a:ext>
            </a:extLst>
          </p:cNvPr>
          <p:cNvSpPr/>
          <p:nvPr/>
        </p:nvSpPr>
        <p:spPr>
          <a:xfrm rot="2700000">
            <a:off x="10210275" y="45990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B97F71-5465-4030-A1EC-6082814A77DB}"/>
              </a:ext>
            </a:extLst>
          </p:cNvPr>
          <p:cNvSpPr/>
          <p:nvPr/>
        </p:nvSpPr>
        <p:spPr>
          <a:xfrm>
            <a:off x="7015892" y="867566"/>
            <a:ext cx="2981536" cy="492566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E988C8A-B000-4AD9-A8D6-C0901B35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62" y="1002036"/>
            <a:ext cx="2981536" cy="4925661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A41C8EC-9BE3-43B7-9FC0-2A0AF2AD3F2D}"/>
              </a:ext>
            </a:extLst>
          </p:cNvPr>
          <p:cNvCxnSpPr>
            <a:cxnSpLocks/>
          </p:cNvCxnSpPr>
          <p:nvPr/>
        </p:nvCxnSpPr>
        <p:spPr>
          <a:xfrm rot="16200000">
            <a:off x="11534952" y="6555616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B96955-3E82-4F7D-B260-7E700D9DC7AE}"/>
              </a:ext>
            </a:extLst>
          </p:cNvPr>
          <p:cNvSpPr/>
          <p:nvPr/>
        </p:nvSpPr>
        <p:spPr>
          <a:xfrm rot="13500000">
            <a:off x="11752473" y="6094734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4564DF-3EA3-4D32-92E3-26E9DC234DC2}"/>
              </a:ext>
            </a:extLst>
          </p:cNvPr>
          <p:cNvSpPr txBox="1"/>
          <p:nvPr/>
        </p:nvSpPr>
        <p:spPr>
          <a:xfrm>
            <a:off x="11600726" y="5755490"/>
            <a:ext cx="58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KKBO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62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" y="0"/>
            <a:ext cx="12202453" cy="6858000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CC0B0F-D32A-4511-B0DE-878630307FB9}"/>
              </a:ext>
            </a:extLst>
          </p:cNvPr>
          <p:cNvSpPr/>
          <p:nvPr/>
        </p:nvSpPr>
        <p:spPr>
          <a:xfrm>
            <a:off x="551254" y="638610"/>
            <a:ext cx="11183762" cy="5876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기능 및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3A80B-03F0-4FB9-8BC7-1EDFB1C25A45}"/>
              </a:ext>
            </a:extLst>
          </p:cNvPr>
          <p:cNvSpPr txBox="1"/>
          <p:nvPr/>
        </p:nvSpPr>
        <p:spPr>
          <a:xfrm>
            <a:off x="5382301" y="204647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찾아보세요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05ACB-CAA1-4245-9A93-5702605240B7}"/>
              </a:ext>
            </a:extLst>
          </p:cNvPr>
          <p:cNvSpPr txBox="1"/>
          <p:nvPr/>
        </p:nvSpPr>
        <p:spPr>
          <a:xfrm>
            <a:off x="5535892" y="2631251"/>
            <a:ext cx="2850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어쩌면 내가 찾던 사람과</a:t>
            </a:r>
            <a:endParaRPr lang="en-US" altLang="ko-KR" dirty="0">
              <a:latin typeface="Yu Gothic UI Light" panose="020B0300000000000000" pitchFamily="34" charset="-128"/>
            </a:endParaRPr>
          </a:p>
          <a:p>
            <a:r>
              <a:rPr lang="ko-KR" altLang="en-US" dirty="0">
                <a:latin typeface="Yu Gothic UI Light" panose="020B0300000000000000" pitchFamily="34" charset="-128"/>
              </a:rPr>
              <a:t> 유사한 이름의 사람이</a:t>
            </a:r>
            <a:endParaRPr lang="en-US" altLang="ko-KR" dirty="0">
              <a:latin typeface="Yu Gothic UI Light" panose="020B0300000000000000" pitchFamily="34" charset="-128"/>
            </a:endParaRPr>
          </a:p>
          <a:p>
            <a:r>
              <a:rPr lang="ko-KR" altLang="en-US" dirty="0">
                <a:latin typeface="Yu Gothic UI Light" panose="020B0300000000000000" pitchFamily="34" charset="-128"/>
              </a:rPr>
              <a:t> 친구가 될 수 있습니다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25DD69-0FCF-4AE9-B802-84137F7F5B91}"/>
              </a:ext>
            </a:extLst>
          </p:cNvPr>
          <p:cNvSpPr/>
          <p:nvPr/>
        </p:nvSpPr>
        <p:spPr>
          <a:xfrm rot="18900000">
            <a:off x="367790" y="3937725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AB98F4-80E2-4686-9683-D8F8019BC418}"/>
              </a:ext>
            </a:extLst>
          </p:cNvPr>
          <p:cNvSpPr/>
          <p:nvPr/>
        </p:nvSpPr>
        <p:spPr>
          <a:xfrm rot="18900000">
            <a:off x="3940549" y="451918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47B1BD-67AE-475C-BFF8-4CEA707139AC}"/>
              </a:ext>
            </a:extLst>
          </p:cNvPr>
          <p:cNvSpPr/>
          <p:nvPr/>
        </p:nvSpPr>
        <p:spPr>
          <a:xfrm rot="18900000">
            <a:off x="5352771" y="6327965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9E30DF-6E99-4BD1-89BB-4E0AA53694FC}"/>
              </a:ext>
            </a:extLst>
          </p:cNvPr>
          <p:cNvSpPr/>
          <p:nvPr/>
        </p:nvSpPr>
        <p:spPr>
          <a:xfrm rot="18900000">
            <a:off x="9029902" y="6313061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DE3256-5993-41E5-B62B-1FDC5ACD00BE}"/>
              </a:ext>
            </a:extLst>
          </p:cNvPr>
          <p:cNvSpPr/>
          <p:nvPr/>
        </p:nvSpPr>
        <p:spPr>
          <a:xfrm rot="2700000">
            <a:off x="9740152" y="46682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19E1EF-F4AB-4CC5-898B-5CD7FC1FAFAE}"/>
              </a:ext>
            </a:extLst>
          </p:cNvPr>
          <p:cNvSpPr/>
          <p:nvPr/>
        </p:nvSpPr>
        <p:spPr>
          <a:xfrm rot="2700000">
            <a:off x="1666758" y="628236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DE7B3-0A22-495C-B2DF-6F0FF7B0DF26}"/>
              </a:ext>
            </a:extLst>
          </p:cNvPr>
          <p:cNvSpPr/>
          <p:nvPr/>
        </p:nvSpPr>
        <p:spPr>
          <a:xfrm rot="2700000">
            <a:off x="11552239" y="2906225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F4BD6-4535-429C-9926-543629F2AB6E}"/>
              </a:ext>
            </a:extLst>
          </p:cNvPr>
          <p:cNvSpPr/>
          <p:nvPr/>
        </p:nvSpPr>
        <p:spPr>
          <a:xfrm>
            <a:off x="7804883" y="3768790"/>
            <a:ext cx="2105025" cy="18954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422BC5-245F-4D11-81D9-89C0D4AC0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012" y="3862919"/>
            <a:ext cx="2105025" cy="1895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F6131A-6BEA-443A-9652-16770D7F255D}"/>
              </a:ext>
            </a:extLst>
          </p:cNvPr>
          <p:cNvSpPr/>
          <p:nvPr/>
        </p:nvSpPr>
        <p:spPr>
          <a:xfrm>
            <a:off x="1454829" y="1060243"/>
            <a:ext cx="2850500" cy="47197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F6303A-A1CB-43AB-BE89-6BCBF22B9975}"/>
              </a:ext>
            </a:extLst>
          </p:cNvPr>
          <p:cNvCxnSpPr>
            <a:cxnSpLocks/>
          </p:cNvCxnSpPr>
          <p:nvPr/>
        </p:nvCxnSpPr>
        <p:spPr>
          <a:xfrm rot="16200000">
            <a:off x="11534952" y="6555616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0C5BF0-7363-47A6-89DE-35FF919DAAAA}"/>
              </a:ext>
            </a:extLst>
          </p:cNvPr>
          <p:cNvSpPr/>
          <p:nvPr/>
        </p:nvSpPr>
        <p:spPr>
          <a:xfrm rot="13500000">
            <a:off x="11752473" y="6094734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296EC-C14E-4139-AF00-E972946A366C}"/>
              </a:ext>
            </a:extLst>
          </p:cNvPr>
          <p:cNvSpPr txBox="1"/>
          <p:nvPr/>
        </p:nvSpPr>
        <p:spPr>
          <a:xfrm>
            <a:off x="11600726" y="5755490"/>
            <a:ext cx="58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KKBO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6C721A8-DAD1-4515-90FD-A1D39A6D3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81" y="1171202"/>
            <a:ext cx="2865187" cy="47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" y="0"/>
            <a:ext cx="12202453" cy="6858000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CC0B0F-D32A-4511-B0DE-878630307FB9}"/>
              </a:ext>
            </a:extLst>
          </p:cNvPr>
          <p:cNvSpPr/>
          <p:nvPr/>
        </p:nvSpPr>
        <p:spPr>
          <a:xfrm>
            <a:off x="551254" y="638610"/>
            <a:ext cx="11183762" cy="5876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기능 및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3A80B-03F0-4FB9-8BC7-1EDFB1C25A45}"/>
              </a:ext>
            </a:extLst>
          </p:cNvPr>
          <p:cNvSpPr txBox="1"/>
          <p:nvPr/>
        </p:nvSpPr>
        <p:spPr>
          <a:xfrm>
            <a:off x="4728344" y="1782451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두려워하지 마세요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05ACB-CAA1-4245-9A93-5702605240B7}"/>
              </a:ext>
            </a:extLst>
          </p:cNvPr>
          <p:cNvSpPr txBox="1"/>
          <p:nvPr/>
        </p:nvSpPr>
        <p:spPr>
          <a:xfrm>
            <a:off x="4881935" y="2367226"/>
            <a:ext cx="467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친구의 사진을 구경하고 말을 걸어보세요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  <a:p>
            <a:r>
              <a:rPr lang="en-US" altLang="ko-KR" dirty="0">
                <a:latin typeface="Yu Gothic UI Light" panose="020B0300000000000000" pitchFamily="34" charset="-128"/>
              </a:rPr>
              <a:t> </a:t>
            </a:r>
            <a:r>
              <a:rPr lang="ko-KR" altLang="en-US" dirty="0">
                <a:latin typeface="Yu Gothic UI Light" panose="020B0300000000000000" pitchFamily="34" charset="-128"/>
              </a:rPr>
              <a:t>어쩌면 이 끝이 새로운 시작일 수 있습니다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83D7DE-688D-42AA-BD80-580CAD0D38EA}"/>
              </a:ext>
            </a:extLst>
          </p:cNvPr>
          <p:cNvSpPr/>
          <p:nvPr/>
        </p:nvSpPr>
        <p:spPr>
          <a:xfrm rot="18900000">
            <a:off x="9029902" y="6313061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F7BF5A-9497-4F2D-A1FF-76AE5582C701}"/>
              </a:ext>
            </a:extLst>
          </p:cNvPr>
          <p:cNvSpPr/>
          <p:nvPr/>
        </p:nvSpPr>
        <p:spPr>
          <a:xfrm rot="18900000">
            <a:off x="8506907" y="466822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022FEA-DE0D-4231-90D7-74D2D9BEE2D4}"/>
              </a:ext>
            </a:extLst>
          </p:cNvPr>
          <p:cNvSpPr/>
          <p:nvPr/>
        </p:nvSpPr>
        <p:spPr>
          <a:xfrm rot="18900000">
            <a:off x="11562347" y="3242307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3BCA99-F447-4863-BD14-39745E7881A2}"/>
              </a:ext>
            </a:extLst>
          </p:cNvPr>
          <p:cNvSpPr/>
          <p:nvPr/>
        </p:nvSpPr>
        <p:spPr>
          <a:xfrm rot="2700000">
            <a:off x="372640" y="1541785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45A464-AAB7-4CEF-B419-EBA752651992}"/>
              </a:ext>
            </a:extLst>
          </p:cNvPr>
          <p:cNvSpPr/>
          <p:nvPr/>
        </p:nvSpPr>
        <p:spPr>
          <a:xfrm rot="2700000">
            <a:off x="378381" y="3804124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C439E8-0327-43FB-8D1D-A40FEC4A0563}"/>
              </a:ext>
            </a:extLst>
          </p:cNvPr>
          <p:cNvSpPr/>
          <p:nvPr/>
        </p:nvSpPr>
        <p:spPr>
          <a:xfrm rot="2700000">
            <a:off x="4283724" y="45191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3951-C30C-44AC-9CE9-1F5D02A122F3}"/>
              </a:ext>
            </a:extLst>
          </p:cNvPr>
          <p:cNvSpPr/>
          <p:nvPr/>
        </p:nvSpPr>
        <p:spPr>
          <a:xfrm>
            <a:off x="6394668" y="3013557"/>
            <a:ext cx="1839303" cy="30570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FC565E-0A6B-4D91-9AD2-24F8513F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97" y="3107686"/>
            <a:ext cx="1839303" cy="305708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723167-F1A7-4348-911C-7CC39ABEB1A0}"/>
              </a:ext>
            </a:extLst>
          </p:cNvPr>
          <p:cNvSpPr/>
          <p:nvPr/>
        </p:nvSpPr>
        <p:spPr>
          <a:xfrm>
            <a:off x="1078262" y="914971"/>
            <a:ext cx="2967251" cy="49495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4BBE0A8-BEC7-47CA-95B8-D9175A4A7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91" y="1049441"/>
            <a:ext cx="2972992" cy="494954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B157805-CB4B-406B-8A69-6F8B9F1A2CB7}"/>
              </a:ext>
            </a:extLst>
          </p:cNvPr>
          <p:cNvCxnSpPr>
            <a:cxnSpLocks/>
          </p:cNvCxnSpPr>
          <p:nvPr/>
        </p:nvCxnSpPr>
        <p:spPr>
          <a:xfrm rot="16200000">
            <a:off x="11534952" y="6555616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79AD72-BBFD-4934-B171-A48B68ED8EBE}"/>
              </a:ext>
            </a:extLst>
          </p:cNvPr>
          <p:cNvSpPr/>
          <p:nvPr/>
        </p:nvSpPr>
        <p:spPr>
          <a:xfrm rot="13500000">
            <a:off x="11752473" y="6094734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4548E-9928-4DE0-801E-4BD9F5713877}"/>
              </a:ext>
            </a:extLst>
          </p:cNvPr>
          <p:cNvSpPr txBox="1"/>
          <p:nvPr/>
        </p:nvSpPr>
        <p:spPr>
          <a:xfrm>
            <a:off x="11600726" y="5755490"/>
            <a:ext cx="58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KKBO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26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" y="0"/>
            <a:ext cx="12202453" cy="6858000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CC0B0F-D32A-4511-B0DE-878630307FB9}"/>
              </a:ext>
            </a:extLst>
          </p:cNvPr>
          <p:cNvSpPr/>
          <p:nvPr/>
        </p:nvSpPr>
        <p:spPr>
          <a:xfrm>
            <a:off x="551254" y="638610"/>
            <a:ext cx="11183762" cy="5876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기능 및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3A80B-03F0-4FB9-8BC7-1EDFB1C25A45}"/>
              </a:ext>
            </a:extLst>
          </p:cNvPr>
          <p:cNvSpPr txBox="1"/>
          <p:nvPr/>
        </p:nvSpPr>
        <p:spPr>
          <a:xfrm>
            <a:off x="6807622" y="2743985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답장을 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05ACB-CAA1-4245-9A93-5702605240B7}"/>
              </a:ext>
            </a:extLst>
          </p:cNvPr>
          <p:cNvSpPr txBox="1"/>
          <p:nvPr/>
        </p:nvSpPr>
        <p:spPr>
          <a:xfrm>
            <a:off x="6961213" y="3328760"/>
            <a:ext cx="46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고민 끝에 보내온 말 한마디일 수 있습니다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996E92-F6A4-4998-8859-5DD69157A487}"/>
              </a:ext>
            </a:extLst>
          </p:cNvPr>
          <p:cNvSpPr/>
          <p:nvPr/>
        </p:nvSpPr>
        <p:spPr>
          <a:xfrm rot="18900000">
            <a:off x="11562347" y="3242307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180793-9617-41D9-B3BA-F37224C09CE3}"/>
              </a:ext>
            </a:extLst>
          </p:cNvPr>
          <p:cNvSpPr/>
          <p:nvPr/>
        </p:nvSpPr>
        <p:spPr>
          <a:xfrm rot="18900000">
            <a:off x="367790" y="1696311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15D6F2-26E9-4D45-84E5-2E41D390E281}"/>
              </a:ext>
            </a:extLst>
          </p:cNvPr>
          <p:cNvSpPr/>
          <p:nvPr/>
        </p:nvSpPr>
        <p:spPr>
          <a:xfrm rot="18900000">
            <a:off x="2325394" y="6320405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6C00E8-E66F-4F28-9531-59473B0A393A}"/>
              </a:ext>
            </a:extLst>
          </p:cNvPr>
          <p:cNvSpPr/>
          <p:nvPr/>
        </p:nvSpPr>
        <p:spPr>
          <a:xfrm rot="2700000">
            <a:off x="4586422" y="451918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2114D1-A956-41E7-BC25-751909FF2D6D}"/>
              </a:ext>
            </a:extLst>
          </p:cNvPr>
          <p:cNvSpPr/>
          <p:nvPr/>
        </p:nvSpPr>
        <p:spPr>
          <a:xfrm rot="2700000">
            <a:off x="11551893" y="4385373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9EB9-ED99-42A4-8C08-01F02CADFBE4}"/>
              </a:ext>
            </a:extLst>
          </p:cNvPr>
          <p:cNvSpPr/>
          <p:nvPr/>
        </p:nvSpPr>
        <p:spPr>
          <a:xfrm>
            <a:off x="1013387" y="1374329"/>
            <a:ext cx="2466494" cy="41351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AE00AC-B4F0-479F-8D3B-2D44BF9F90B6}"/>
              </a:ext>
            </a:extLst>
          </p:cNvPr>
          <p:cNvSpPr/>
          <p:nvPr/>
        </p:nvSpPr>
        <p:spPr>
          <a:xfrm>
            <a:off x="3756401" y="1387582"/>
            <a:ext cx="2466494" cy="41351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5E32ED5-6AC7-43C2-95EB-44198BC7A613}"/>
              </a:ext>
            </a:extLst>
          </p:cNvPr>
          <p:cNvCxnSpPr>
            <a:cxnSpLocks/>
          </p:cNvCxnSpPr>
          <p:nvPr/>
        </p:nvCxnSpPr>
        <p:spPr>
          <a:xfrm rot="16200000">
            <a:off x="11534952" y="6555616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A9EAE6-9C91-4280-AF74-62E5230B313D}"/>
              </a:ext>
            </a:extLst>
          </p:cNvPr>
          <p:cNvSpPr/>
          <p:nvPr/>
        </p:nvSpPr>
        <p:spPr>
          <a:xfrm rot="13500000">
            <a:off x="11752473" y="6094734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7E9EB-7874-438A-BF29-3A89B61ADD75}"/>
              </a:ext>
            </a:extLst>
          </p:cNvPr>
          <p:cNvSpPr txBox="1"/>
          <p:nvPr/>
        </p:nvSpPr>
        <p:spPr>
          <a:xfrm>
            <a:off x="11600726" y="5755490"/>
            <a:ext cx="58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KKBO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9062934-FF9D-4B2E-8677-C110CD404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07" y="1457620"/>
            <a:ext cx="2693618" cy="4181473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A28DCC9-C31A-46C5-BDB3-876990B04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9"/>
          <a:stretch/>
        </p:blipFill>
        <p:spPr>
          <a:xfrm>
            <a:off x="1125373" y="1457619"/>
            <a:ext cx="2500108" cy="41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1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" y="0"/>
            <a:ext cx="12202453" cy="6858000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CC0B0F-D32A-4511-B0DE-878630307FB9}"/>
              </a:ext>
            </a:extLst>
          </p:cNvPr>
          <p:cNvSpPr/>
          <p:nvPr/>
        </p:nvSpPr>
        <p:spPr>
          <a:xfrm>
            <a:off x="551254" y="638610"/>
            <a:ext cx="11183762" cy="5876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기능 및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C99F8-6315-4A70-8A2B-49579A4F6BCE}"/>
              </a:ext>
            </a:extLst>
          </p:cNvPr>
          <p:cNvSpPr txBox="1"/>
          <p:nvPr/>
        </p:nvSpPr>
        <p:spPr>
          <a:xfrm>
            <a:off x="4241253" y="203697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변화시키세요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0AC7B-96C9-4885-B0C8-506F9C27D655}"/>
              </a:ext>
            </a:extLst>
          </p:cNvPr>
          <p:cNvSpPr txBox="1"/>
          <p:nvPr/>
        </p:nvSpPr>
        <p:spPr>
          <a:xfrm>
            <a:off x="4394845" y="2621749"/>
            <a:ext cx="368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달라진 모습을 보여주고</a:t>
            </a:r>
            <a:endParaRPr lang="en-US" altLang="ko-KR" dirty="0">
              <a:latin typeface="Yu Gothic UI Light" panose="020B0300000000000000" pitchFamily="34" charset="-128"/>
            </a:endParaRPr>
          </a:p>
          <a:p>
            <a:r>
              <a:rPr lang="ko-KR" altLang="en-US" dirty="0">
                <a:latin typeface="Yu Gothic UI Light" panose="020B0300000000000000" pitchFamily="34" charset="-128"/>
              </a:rPr>
              <a:t> 상대방에게 자신을 </a:t>
            </a:r>
            <a:r>
              <a:rPr lang="ko-KR" altLang="en-US" dirty="0" err="1">
                <a:latin typeface="Yu Gothic UI Light" panose="020B0300000000000000" pitchFamily="34" charset="-128"/>
              </a:rPr>
              <a:t>각인시키세요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A134C2-4841-41B4-B9B7-6B6F23FD71B6}"/>
              </a:ext>
            </a:extLst>
          </p:cNvPr>
          <p:cNvSpPr/>
          <p:nvPr/>
        </p:nvSpPr>
        <p:spPr>
          <a:xfrm rot="18900000">
            <a:off x="6603848" y="6350892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723FCB-0440-434A-8F2B-FB3F4A1BF837}"/>
              </a:ext>
            </a:extLst>
          </p:cNvPr>
          <p:cNvSpPr/>
          <p:nvPr/>
        </p:nvSpPr>
        <p:spPr>
          <a:xfrm rot="18900000">
            <a:off x="4567658" y="453686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D6D70B-CE41-4069-BCE9-F071BF48413B}"/>
              </a:ext>
            </a:extLst>
          </p:cNvPr>
          <p:cNvSpPr/>
          <p:nvPr/>
        </p:nvSpPr>
        <p:spPr>
          <a:xfrm rot="18900000">
            <a:off x="365530" y="2959543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FD5103-336D-417B-8753-27052A11C74E}"/>
              </a:ext>
            </a:extLst>
          </p:cNvPr>
          <p:cNvSpPr/>
          <p:nvPr/>
        </p:nvSpPr>
        <p:spPr>
          <a:xfrm rot="2700000">
            <a:off x="372640" y="1541785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916C69-1C2B-4348-AA1E-AF410E9FE649}"/>
              </a:ext>
            </a:extLst>
          </p:cNvPr>
          <p:cNvSpPr/>
          <p:nvPr/>
        </p:nvSpPr>
        <p:spPr>
          <a:xfrm rot="2700000">
            <a:off x="11551894" y="2111780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5A634-910D-4617-BA78-42AD3277E940}"/>
              </a:ext>
            </a:extLst>
          </p:cNvPr>
          <p:cNvSpPr/>
          <p:nvPr/>
        </p:nvSpPr>
        <p:spPr>
          <a:xfrm>
            <a:off x="932671" y="872868"/>
            <a:ext cx="2968174" cy="49388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6D9F60-C354-4046-9A53-24588FA8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41" y="993891"/>
            <a:ext cx="2974426" cy="493885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594E75-3F24-4DB8-838D-80F47C662733}"/>
              </a:ext>
            </a:extLst>
          </p:cNvPr>
          <p:cNvSpPr/>
          <p:nvPr/>
        </p:nvSpPr>
        <p:spPr>
          <a:xfrm>
            <a:off x="8204226" y="899762"/>
            <a:ext cx="2968174" cy="49388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48AA7-5948-4A6F-8719-CD3B7559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948" y="1033660"/>
            <a:ext cx="2974426" cy="492566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B61ED2C-F87E-483F-A83F-1268212ABEB5}"/>
              </a:ext>
            </a:extLst>
          </p:cNvPr>
          <p:cNvCxnSpPr>
            <a:cxnSpLocks/>
          </p:cNvCxnSpPr>
          <p:nvPr/>
        </p:nvCxnSpPr>
        <p:spPr>
          <a:xfrm rot="16200000">
            <a:off x="11534952" y="6555616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5BC9F5-A554-40CA-AFB6-A046159A0C23}"/>
              </a:ext>
            </a:extLst>
          </p:cNvPr>
          <p:cNvSpPr/>
          <p:nvPr/>
        </p:nvSpPr>
        <p:spPr>
          <a:xfrm rot="13500000">
            <a:off x="11752473" y="6094734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502EC-45C9-46FC-B4C0-F4F2C167E3E6}"/>
              </a:ext>
            </a:extLst>
          </p:cNvPr>
          <p:cNvSpPr txBox="1"/>
          <p:nvPr/>
        </p:nvSpPr>
        <p:spPr>
          <a:xfrm>
            <a:off x="11600726" y="5755490"/>
            <a:ext cx="58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KKBO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61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9336F9-CF6F-45FA-908A-B7FFC15CEA42}"/>
              </a:ext>
            </a:extLst>
          </p:cNvPr>
          <p:cNvSpPr/>
          <p:nvPr/>
        </p:nvSpPr>
        <p:spPr>
          <a:xfrm>
            <a:off x="-1124" y="5242"/>
            <a:ext cx="12202453" cy="6858000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124" y="5242"/>
            <a:ext cx="12202453" cy="6858000"/>
          </a:xfrm>
          <a:prstGeom prst="rect">
            <a:avLst/>
          </a:prstGeom>
          <a:solidFill>
            <a:srgbClr val="4E4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CC0B0F-D32A-4511-B0DE-878630307FB9}"/>
              </a:ext>
            </a:extLst>
          </p:cNvPr>
          <p:cNvSpPr/>
          <p:nvPr/>
        </p:nvSpPr>
        <p:spPr>
          <a:xfrm>
            <a:off x="551254" y="638610"/>
            <a:ext cx="11183762" cy="5876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기능 및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C99F8-6315-4A70-8A2B-49579A4F6BCE}"/>
              </a:ext>
            </a:extLst>
          </p:cNvPr>
          <p:cNvSpPr txBox="1"/>
          <p:nvPr/>
        </p:nvSpPr>
        <p:spPr>
          <a:xfrm>
            <a:off x="6162978" y="317825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조절하세요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0AC7B-96C9-4885-B0C8-506F9C27D655}"/>
              </a:ext>
            </a:extLst>
          </p:cNvPr>
          <p:cNvSpPr txBox="1"/>
          <p:nvPr/>
        </p:nvSpPr>
        <p:spPr>
          <a:xfrm>
            <a:off x="6316570" y="3763029"/>
            <a:ext cx="368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스스로가 변화될 필욘 없습니다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  <a:p>
            <a:r>
              <a:rPr lang="ko-KR" altLang="en-US" dirty="0">
                <a:latin typeface="Yu Gothic UI Light" panose="020B0300000000000000" pitchFamily="34" charset="-128"/>
              </a:rPr>
              <a:t> 자신의 기호에 맞게 바꿔보세요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C4769-C479-4157-9D0F-321263F7D6D6}"/>
              </a:ext>
            </a:extLst>
          </p:cNvPr>
          <p:cNvSpPr/>
          <p:nvPr/>
        </p:nvSpPr>
        <p:spPr>
          <a:xfrm rot="2700000">
            <a:off x="372640" y="1541785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E8B00C-C120-4DBF-9850-98B849873EC1}"/>
              </a:ext>
            </a:extLst>
          </p:cNvPr>
          <p:cNvSpPr/>
          <p:nvPr/>
        </p:nvSpPr>
        <p:spPr>
          <a:xfrm rot="2700000">
            <a:off x="11547387" y="438046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175944-BA1F-4DF1-8152-7A5984E83C8B}"/>
              </a:ext>
            </a:extLst>
          </p:cNvPr>
          <p:cNvSpPr/>
          <p:nvPr/>
        </p:nvSpPr>
        <p:spPr>
          <a:xfrm>
            <a:off x="1538632" y="1392557"/>
            <a:ext cx="2877041" cy="47409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1B59B8-EFF4-4ADC-8F8E-74F04B9E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63" y="1414491"/>
            <a:ext cx="2769778" cy="46036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D51F30-E2F9-4DB3-A03F-1D4F81C2CC5B}"/>
              </a:ext>
            </a:extLst>
          </p:cNvPr>
          <p:cNvSpPr/>
          <p:nvPr/>
        </p:nvSpPr>
        <p:spPr>
          <a:xfrm>
            <a:off x="3767419" y="961421"/>
            <a:ext cx="2155617" cy="20372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1C21F-855C-44EC-8D6F-227368350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78" y="1081688"/>
            <a:ext cx="1905000" cy="17907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4BCDB4-EB2C-444F-9E2E-F74AC3138BB0}"/>
              </a:ext>
            </a:extLst>
          </p:cNvPr>
          <p:cNvCxnSpPr>
            <a:cxnSpLocks/>
          </p:cNvCxnSpPr>
          <p:nvPr/>
        </p:nvCxnSpPr>
        <p:spPr>
          <a:xfrm rot="16200000">
            <a:off x="11534952" y="6555616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852E3C-91E4-485B-80DE-D2368BBAF5D2}"/>
              </a:ext>
            </a:extLst>
          </p:cNvPr>
          <p:cNvSpPr/>
          <p:nvPr/>
        </p:nvSpPr>
        <p:spPr>
          <a:xfrm rot="13500000">
            <a:off x="11752473" y="6094734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AB7E1-EAB8-4753-B785-FDF5DA8AA63E}"/>
              </a:ext>
            </a:extLst>
          </p:cNvPr>
          <p:cNvSpPr txBox="1"/>
          <p:nvPr/>
        </p:nvSpPr>
        <p:spPr>
          <a:xfrm>
            <a:off x="11600726" y="5755490"/>
            <a:ext cx="58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KKBO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9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08A1A96-DECA-48F9-AD4E-E4BA175E7BFF}"/>
              </a:ext>
            </a:extLst>
          </p:cNvPr>
          <p:cNvCxnSpPr>
            <a:cxnSpLocks/>
          </p:cNvCxnSpPr>
          <p:nvPr/>
        </p:nvCxnSpPr>
        <p:spPr>
          <a:xfrm>
            <a:off x="5997121" y="4004841"/>
            <a:ext cx="0" cy="2853159"/>
          </a:xfrm>
          <a:prstGeom prst="line">
            <a:avLst/>
          </a:prstGeom>
          <a:ln w="76200">
            <a:solidFill>
              <a:srgbClr val="4E4E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1E48-09A1-4080-B857-C209EAFC8E06}"/>
              </a:ext>
            </a:extLst>
          </p:cNvPr>
          <p:cNvSpPr/>
          <p:nvPr/>
        </p:nvSpPr>
        <p:spPr>
          <a:xfrm rot="18900000">
            <a:off x="5814000" y="3929143"/>
            <a:ext cx="366243" cy="373385"/>
          </a:xfrm>
          <a:prstGeom prst="rect">
            <a:avLst/>
          </a:prstGeom>
          <a:solidFill>
            <a:srgbClr val="4E4EC7"/>
          </a:solidFill>
          <a:ln>
            <a:solidFill>
              <a:srgbClr val="4E4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FCCFA-2114-45BE-B9A4-297AFFD2275F}"/>
              </a:ext>
            </a:extLst>
          </p:cNvPr>
          <p:cNvSpPr txBox="1"/>
          <p:nvPr/>
        </p:nvSpPr>
        <p:spPr>
          <a:xfrm>
            <a:off x="4918139" y="3105834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E4EC7"/>
                </a:solidFill>
                <a:latin typeface="Yu Gothic UI" panose="020B0500000000000000" pitchFamily="34" charset="-128"/>
              </a:rPr>
              <a:t>어플 시연</a:t>
            </a:r>
            <a:endParaRPr lang="ko-KR" altLang="en-US" sz="3600" dirty="0">
              <a:solidFill>
                <a:srgbClr val="4E4EC7"/>
              </a:solidFill>
              <a:latin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98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" y="0"/>
            <a:ext cx="12202453" cy="6858000"/>
          </a:xfrm>
          <a:prstGeom prst="rect">
            <a:avLst/>
          </a:prstGeom>
          <a:solidFill>
            <a:srgbClr val="4E4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어플 시연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570DD0B8-FAD2-4387-A9F1-CC46656383EC}"/>
              </a:ext>
            </a:extLst>
          </p:cNvPr>
          <p:cNvSpPr/>
          <p:nvPr/>
        </p:nvSpPr>
        <p:spPr>
          <a:xfrm>
            <a:off x="-10453" y="0"/>
            <a:ext cx="12202453" cy="6858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8D3AC6CE-AE46-4CC1-8E40-72D284DBD84D}"/>
              </a:ext>
            </a:extLst>
          </p:cNvPr>
          <p:cNvSpPr/>
          <p:nvPr/>
        </p:nvSpPr>
        <p:spPr>
          <a:xfrm>
            <a:off x="340039" y="194835"/>
            <a:ext cx="11522372" cy="6475783"/>
          </a:xfrm>
          <a:prstGeom prst="diamond">
            <a:avLst/>
          </a:prstGeom>
          <a:solidFill>
            <a:srgbClr val="4E4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D49B5DFE-6BDF-4E95-AFB9-804026C8CF85}"/>
              </a:ext>
            </a:extLst>
          </p:cNvPr>
          <p:cNvSpPr/>
          <p:nvPr/>
        </p:nvSpPr>
        <p:spPr>
          <a:xfrm>
            <a:off x="644228" y="362067"/>
            <a:ext cx="10913994" cy="613386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D9AF3-0F56-49F9-8487-5662740CDDDE}"/>
              </a:ext>
            </a:extLst>
          </p:cNvPr>
          <p:cNvSpPr txBox="1"/>
          <p:nvPr/>
        </p:nvSpPr>
        <p:spPr>
          <a:xfrm>
            <a:off x="3421608" y="3105834"/>
            <a:ext cx="53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준비 되셨나요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65E3F-743E-430D-87DA-5245D3A016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09367-5085-4EB9-8EE0-4AFE05FB6E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07AA3F-E1C8-4BDE-A485-230062109F58}"/>
              </a:ext>
            </a:extLst>
          </p:cNvPr>
          <p:cNvCxnSpPr>
            <a:cxnSpLocks/>
          </p:cNvCxnSpPr>
          <p:nvPr/>
        </p:nvCxnSpPr>
        <p:spPr>
          <a:xfrm>
            <a:off x="2478417" y="0"/>
            <a:ext cx="0" cy="6858000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D78A3-0368-4C2D-A02B-E41EA0FEFE81}"/>
              </a:ext>
            </a:extLst>
          </p:cNvPr>
          <p:cNvSpPr/>
          <p:nvPr/>
        </p:nvSpPr>
        <p:spPr>
          <a:xfrm rot="18900000">
            <a:off x="2295296" y="127854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D0250E-4CBB-428C-A61D-5F76D321C705}"/>
              </a:ext>
            </a:extLst>
          </p:cNvPr>
          <p:cNvSpPr/>
          <p:nvPr/>
        </p:nvSpPr>
        <p:spPr>
          <a:xfrm rot="18900000">
            <a:off x="2295298" y="3065934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4176D0-DDB6-45D2-A13A-E8E7E16F67B0}"/>
              </a:ext>
            </a:extLst>
          </p:cNvPr>
          <p:cNvSpPr/>
          <p:nvPr/>
        </p:nvSpPr>
        <p:spPr>
          <a:xfrm rot="18900000">
            <a:off x="2295298" y="4985182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F5C29-CBF1-470C-806B-F1B7E83E405C}"/>
              </a:ext>
            </a:extLst>
          </p:cNvPr>
          <p:cNvSpPr txBox="1"/>
          <p:nvPr/>
        </p:nvSpPr>
        <p:spPr>
          <a:xfrm>
            <a:off x="3001412" y="11415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Yu Gothic UI" panose="020B0500000000000000" pitchFamily="34" charset="-128"/>
              </a:rPr>
              <a:t>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F0FCF-5876-4128-96B7-09B352248D4C}"/>
              </a:ext>
            </a:extLst>
          </p:cNvPr>
          <p:cNvSpPr txBox="1"/>
          <p:nvPr/>
        </p:nvSpPr>
        <p:spPr>
          <a:xfrm>
            <a:off x="3001412" y="2929460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Yu Gothic UI" panose="020B0500000000000000" pitchFamily="34" charset="-128"/>
              </a:rPr>
              <a:t>기능 및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7EE4F-2810-478A-AFAC-D6894ED8C01A}"/>
              </a:ext>
            </a:extLst>
          </p:cNvPr>
          <p:cNvSpPr txBox="1"/>
          <p:nvPr/>
        </p:nvSpPr>
        <p:spPr>
          <a:xfrm>
            <a:off x="3001412" y="48487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Yu Gothic UI" panose="020B0500000000000000" pitchFamily="34" charset="-128"/>
              </a:rPr>
              <a:t>어플시연</a:t>
            </a:r>
            <a:endParaRPr lang="ko-KR" altLang="en-US" sz="360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4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08A1A96-DECA-48F9-AD4E-E4BA175E7BFF}"/>
              </a:ext>
            </a:extLst>
          </p:cNvPr>
          <p:cNvCxnSpPr>
            <a:cxnSpLocks/>
          </p:cNvCxnSpPr>
          <p:nvPr/>
        </p:nvCxnSpPr>
        <p:spPr>
          <a:xfrm>
            <a:off x="5997121" y="4004841"/>
            <a:ext cx="0" cy="2853159"/>
          </a:xfrm>
          <a:prstGeom prst="line">
            <a:avLst/>
          </a:prstGeom>
          <a:ln w="76200">
            <a:solidFill>
              <a:srgbClr val="FF7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1E48-09A1-4080-B857-C209EAFC8E06}"/>
              </a:ext>
            </a:extLst>
          </p:cNvPr>
          <p:cNvSpPr/>
          <p:nvPr/>
        </p:nvSpPr>
        <p:spPr>
          <a:xfrm rot="18900000">
            <a:off x="5814000" y="3929143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FCCFA-2114-45BE-B9A4-297AFFD2275F}"/>
              </a:ext>
            </a:extLst>
          </p:cNvPr>
          <p:cNvSpPr txBox="1"/>
          <p:nvPr/>
        </p:nvSpPr>
        <p:spPr>
          <a:xfrm>
            <a:off x="5443123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7AA7"/>
                </a:solidFill>
                <a:latin typeface="Yu Gothic UI" panose="020B0500000000000000" pitchFamily="34" charset="-128"/>
              </a:rPr>
              <a:t>소개</a:t>
            </a:r>
            <a:endParaRPr lang="ko-KR" altLang="en-US" sz="360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6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AF53BF-EB71-4A0F-889A-4CB792FFA476}"/>
              </a:ext>
            </a:extLst>
          </p:cNvPr>
          <p:cNvGrpSpPr/>
          <p:nvPr/>
        </p:nvGrpSpPr>
        <p:grpSpPr>
          <a:xfrm rot="10800000">
            <a:off x="0" y="0"/>
            <a:ext cx="9292664" cy="6858000"/>
            <a:chOff x="2899336" y="0"/>
            <a:chExt cx="9292664" cy="6858000"/>
          </a:xfrm>
          <a:solidFill>
            <a:srgbClr val="FF7AA7"/>
          </a:solidFill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5C01C05-4254-456B-B8AB-D77D839821CE}"/>
                </a:ext>
              </a:extLst>
            </p:cNvPr>
            <p:cNvSpPr/>
            <p:nvPr/>
          </p:nvSpPr>
          <p:spPr>
            <a:xfrm>
              <a:off x="2899336" y="0"/>
              <a:ext cx="9292664" cy="6858000"/>
            </a:xfrm>
            <a:prstGeom prst="triangle">
              <a:avLst>
                <a:gd name="adj" fmla="val 689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EE4D6-739E-47FB-9A66-3755D41136C8}"/>
                </a:ext>
              </a:extLst>
            </p:cNvPr>
            <p:cNvSpPr/>
            <p:nvPr/>
          </p:nvSpPr>
          <p:spPr>
            <a:xfrm>
              <a:off x="9320200" y="0"/>
              <a:ext cx="28718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5526440-36E8-48B9-900D-5B0E623283C6}"/>
              </a:ext>
            </a:extLst>
          </p:cNvPr>
          <p:cNvGrpSpPr/>
          <p:nvPr/>
        </p:nvGrpSpPr>
        <p:grpSpPr>
          <a:xfrm>
            <a:off x="2899336" y="0"/>
            <a:ext cx="9292664" cy="6858000"/>
            <a:chOff x="2899336" y="0"/>
            <a:chExt cx="9292664" cy="6858000"/>
          </a:xfrm>
          <a:solidFill>
            <a:schemeClr val="bg1"/>
          </a:solidFill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86328AF7-BBA4-44AA-8EEE-466C51846A38}"/>
                </a:ext>
              </a:extLst>
            </p:cNvPr>
            <p:cNvSpPr/>
            <p:nvPr/>
          </p:nvSpPr>
          <p:spPr>
            <a:xfrm>
              <a:off x="2899336" y="0"/>
              <a:ext cx="9292664" cy="6858000"/>
            </a:xfrm>
            <a:prstGeom prst="triangle">
              <a:avLst>
                <a:gd name="adj" fmla="val 689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B1D9C4-97A7-46FE-9C6A-A2D6C643D2ED}"/>
                </a:ext>
              </a:extLst>
            </p:cNvPr>
            <p:cNvSpPr/>
            <p:nvPr/>
          </p:nvSpPr>
          <p:spPr>
            <a:xfrm>
              <a:off x="9320200" y="0"/>
              <a:ext cx="28718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9E19F6-6921-4474-BAB1-EC9E680FA691}"/>
              </a:ext>
            </a:extLst>
          </p:cNvPr>
          <p:cNvCxnSpPr>
            <a:cxnSpLocks/>
          </p:cNvCxnSpPr>
          <p:nvPr/>
        </p:nvCxnSpPr>
        <p:spPr>
          <a:xfrm flipH="1">
            <a:off x="2891991" y="0"/>
            <a:ext cx="6420864" cy="6858000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8EC50D-6385-493C-9770-789104E7850D}"/>
              </a:ext>
            </a:extLst>
          </p:cNvPr>
          <p:cNvSpPr/>
          <p:nvPr/>
        </p:nvSpPr>
        <p:spPr>
          <a:xfrm>
            <a:off x="7478263" y="151803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2A59C1-157C-41A9-B871-E8F15C2BA39E}"/>
              </a:ext>
            </a:extLst>
          </p:cNvPr>
          <p:cNvSpPr/>
          <p:nvPr/>
        </p:nvSpPr>
        <p:spPr>
          <a:xfrm rot="16200000">
            <a:off x="4168827" y="5031934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" name="그래픽 24" descr="채우기 없는 활짝 웃는 얼굴">
            <a:extLst>
              <a:ext uri="{FF2B5EF4-FFF2-40B4-BE49-F238E27FC236}">
                <a16:creationId xmlns:a16="http://schemas.microsoft.com/office/drawing/2014/main" id="{DCC1912F-0067-42CD-89F0-5E486AE3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6828" y="952574"/>
            <a:ext cx="1524636" cy="1524636"/>
          </a:xfrm>
          <a:prstGeom prst="rect">
            <a:avLst/>
          </a:prstGeom>
        </p:spPr>
      </p:pic>
      <p:pic>
        <p:nvPicPr>
          <p:cNvPr id="26" name="그래픽 25" descr="채우기 없는 웃는 얼굴">
            <a:extLst>
              <a:ext uri="{FF2B5EF4-FFF2-40B4-BE49-F238E27FC236}">
                <a16:creationId xmlns:a16="http://schemas.microsoft.com/office/drawing/2014/main" id="{F25EAEB5-42EF-40D9-A779-BCB0320F0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2162" y="2649399"/>
            <a:ext cx="1524636" cy="152463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5644D-8899-4CFD-86BB-CEF6D492B930}"/>
              </a:ext>
            </a:extLst>
          </p:cNvPr>
          <p:cNvSpPr/>
          <p:nvPr/>
        </p:nvSpPr>
        <p:spPr>
          <a:xfrm>
            <a:off x="1729501" y="2470370"/>
            <a:ext cx="229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2014152001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금기륜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AE1376-AB79-417E-8F2E-55CBF40ABECC}"/>
              </a:ext>
            </a:extLst>
          </p:cNvPr>
          <p:cNvSpPr txBox="1"/>
          <p:nvPr/>
        </p:nvSpPr>
        <p:spPr>
          <a:xfrm>
            <a:off x="2063057" y="2839702"/>
            <a:ext cx="1632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Yu Gothic UI Light" panose="020B0300000000000000" pitchFamily="34" charset="-128"/>
              </a:rPr>
              <a:t>아이디어 제공</a:t>
            </a:r>
            <a:endParaRPr lang="en-US" altLang="ko-KR" dirty="0">
              <a:solidFill>
                <a:schemeClr val="bg1"/>
              </a:solidFill>
              <a:latin typeface="Yu Gothic UI Light" panose="020B0300000000000000" pitchFamily="34" charset="-128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Yu Gothic UI Light" panose="020B0300000000000000" pitchFamily="34" charset="-128"/>
              </a:rPr>
              <a:t>어플 구현</a:t>
            </a:r>
            <a:endParaRPr lang="en-US" altLang="ko-KR" dirty="0">
              <a:solidFill>
                <a:schemeClr val="bg1"/>
              </a:solidFill>
              <a:latin typeface="Yu Gothic UI Light" panose="020B0300000000000000" pitchFamily="34" charset="-128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Yu Gothic UI Light" panose="020B0300000000000000" pitchFamily="34" charset="-128"/>
              </a:rPr>
              <a:t>테스팅</a:t>
            </a:r>
            <a:endParaRPr lang="en-US" altLang="ko-KR" dirty="0">
              <a:solidFill>
                <a:schemeClr val="bg1"/>
              </a:solidFill>
              <a:latin typeface="Yu Gothic UI Light" panose="020B0300000000000000" pitchFamily="34" charset="-128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Yu Gothic UI Light" panose="020B0300000000000000" pitchFamily="34" charset="-128"/>
              </a:rPr>
              <a:t>발표</a:t>
            </a:r>
            <a:endParaRPr lang="en-US" altLang="ko-KR" dirty="0">
              <a:solidFill>
                <a:schemeClr val="bg1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Yu Gothic UI Light" panose="020B0300000000000000" pitchFamily="34" charset="-128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6AFA04-B57E-43B7-89B2-206C77B2D96D}"/>
              </a:ext>
            </a:extLst>
          </p:cNvPr>
          <p:cNvSpPr/>
          <p:nvPr/>
        </p:nvSpPr>
        <p:spPr>
          <a:xfrm>
            <a:off x="8164835" y="4167195"/>
            <a:ext cx="229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7AA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2014152041 </a:t>
            </a:r>
            <a:r>
              <a:rPr lang="ko-KR" altLang="en-US" b="1" dirty="0">
                <a:solidFill>
                  <a:srgbClr val="FF7AA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탁원준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BC346-B47E-4F74-8C71-7A1DB3FDAA1D}"/>
              </a:ext>
            </a:extLst>
          </p:cNvPr>
          <p:cNvSpPr txBox="1"/>
          <p:nvPr/>
        </p:nvSpPr>
        <p:spPr>
          <a:xfrm>
            <a:off x="8498390" y="4517789"/>
            <a:ext cx="1632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7AA7"/>
                </a:solidFill>
                <a:latin typeface="Yu Gothic UI Light" panose="020B0300000000000000" pitchFamily="34" charset="-128"/>
              </a:rPr>
              <a:t>아이디어 제공</a:t>
            </a:r>
            <a:endParaRPr lang="en-US" altLang="ko-KR" dirty="0">
              <a:solidFill>
                <a:srgbClr val="FF7AA7"/>
              </a:solidFill>
              <a:latin typeface="Yu Gothic UI Light" panose="020B0300000000000000" pitchFamily="34" charset="-128"/>
            </a:endParaRPr>
          </a:p>
          <a:p>
            <a:pPr algn="ctr"/>
            <a:r>
              <a:rPr lang="ko-KR" altLang="en-US" dirty="0">
                <a:solidFill>
                  <a:srgbClr val="FF7AA7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설계</a:t>
            </a:r>
            <a:endParaRPr lang="en-US" altLang="ko-KR" dirty="0">
              <a:solidFill>
                <a:srgbClr val="FF7AA7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ctr"/>
            <a:r>
              <a:rPr lang="ko-KR" altLang="en-US" dirty="0">
                <a:solidFill>
                  <a:srgbClr val="FF7AA7"/>
                </a:solidFill>
                <a:latin typeface="Yu Gothic UI Light" panose="020B0300000000000000" pitchFamily="34" charset="-128"/>
              </a:rPr>
              <a:t>어플 구현</a:t>
            </a:r>
            <a:endParaRPr lang="en-US" altLang="ko-KR" dirty="0">
              <a:solidFill>
                <a:srgbClr val="FF7AA7"/>
              </a:solidFill>
              <a:latin typeface="Yu Gothic UI Light" panose="020B0300000000000000" pitchFamily="34" charset="-128"/>
            </a:endParaRPr>
          </a:p>
          <a:p>
            <a:pPr algn="ctr"/>
            <a:r>
              <a:rPr lang="en-US" altLang="ko-KR" dirty="0">
                <a:solidFill>
                  <a:srgbClr val="FF7AA7"/>
                </a:solidFill>
                <a:latin typeface="Yu Gothic UI Light" panose="020B0300000000000000" pitchFamily="34" charset="-128"/>
              </a:rPr>
              <a:t>PPT </a:t>
            </a:r>
            <a:r>
              <a:rPr lang="ko-KR" altLang="en-US">
                <a:solidFill>
                  <a:srgbClr val="FF7AA7"/>
                </a:solidFill>
                <a:latin typeface="Yu Gothic UI Light" panose="020B0300000000000000" pitchFamily="34" charset="-128"/>
              </a:rPr>
              <a:t>제작</a:t>
            </a:r>
            <a:endParaRPr lang="en-US" altLang="ko-KR" dirty="0">
              <a:solidFill>
                <a:srgbClr val="FF7AA7"/>
              </a:solidFill>
              <a:latin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8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65E3F-743E-430D-87DA-5245D3A01616}"/>
              </a:ext>
            </a:extLst>
          </p:cNvPr>
          <p:cNvSpPr/>
          <p:nvPr/>
        </p:nvSpPr>
        <p:spPr>
          <a:xfrm>
            <a:off x="0" y="3431453"/>
            <a:ext cx="12192000" cy="34290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09367-5085-4EB9-8EE0-4AFE05FB6E31}"/>
              </a:ext>
            </a:extLst>
          </p:cNvPr>
          <p:cNvSpPr/>
          <p:nvPr/>
        </p:nvSpPr>
        <p:spPr>
          <a:xfrm>
            <a:off x="0" y="3431453"/>
            <a:ext cx="12192000" cy="3429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07AA3F-E1C8-4BDE-A485-230062109F58}"/>
              </a:ext>
            </a:extLst>
          </p:cNvPr>
          <p:cNvCxnSpPr>
            <a:cxnSpLocks/>
          </p:cNvCxnSpPr>
          <p:nvPr/>
        </p:nvCxnSpPr>
        <p:spPr>
          <a:xfrm flipH="1">
            <a:off x="0" y="3431453"/>
            <a:ext cx="12192000" cy="0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D78A3-0368-4C2D-A02B-E41EA0FEFE81}"/>
              </a:ext>
            </a:extLst>
          </p:cNvPr>
          <p:cNvSpPr/>
          <p:nvPr/>
        </p:nvSpPr>
        <p:spPr>
          <a:xfrm rot="2700000">
            <a:off x="1436536" y="3275240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D0250E-4CBB-428C-A61D-5F76D321C705}"/>
              </a:ext>
            </a:extLst>
          </p:cNvPr>
          <p:cNvSpPr/>
          <p:nvPr/>
        </p:nvSpPr>
        <p:spPr>
          <a:xfrm rot="2700000">
            <a:off x="4093512" y="324475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4176D0-DDB6-45D2-A13A-E8E7E16F67B0}"/>
              </a:ext>
            </a:extLst>
          </p:cNvPr>
          <p:cNvSpPr/>
          <p:nvPr/>
        </p:nvSpPr>
        <p:spPr>
          <a:xfrm rot="2700000">
            <a:off x="7382683" y="3275241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6D2F51-DC37-49B3-B2B4-5B3C1A32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6" y="991396"/>
            <a:ext cx="3239316" cy="12058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70C4B3-838E-4941-AFD1-904F3DC75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52" y="4232018"/>
            <a:ext cx="2089366" cy="20893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B12669-5F3E-47DE-9645-75D00C97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654" y="558053"/>
            <a:ext cx="2400300" cy="192405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2427C9-054E-486A-A688-A5E1F7E2D8FA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B14478-42DE-499F-9264-CF4D1C09655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9D9077-2B41-4D1D-9CB7-A9F5FBAA9E5F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프로그램 설명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83AB68-8269-42DB-B7A7-F06153506EF0}"/>
              </a:ext>
            </a:extLst>
          </p:cNvPr>
          <p:cNvSpPr txBox="1"/>
          <p:nvPr/>
        </p:nvSpPr>
        <p:spPr>
          <a:xfrm>
            <a:off x="1339395" y="2090299"/>
            <a:ext cx="14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버디버디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0005F3-6CB1-4E87-B39F-BB06D7F1FC1F}"/>
              </a:ext>
            </a:extLst>
          </p:cNvPr>
          <p:cNvSpPr txBox="1"/>
          <p:nvPr/>
        </p:nvSpPr>
        <p:spPr>
          <a:xfrm>
            <a:off x="3784839" y="4124182"/>
            <a:ext cx="15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네이트 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4FB470-4964-4750-B6D2-106DF2025003}"/>
              </a:ext>
            </a:extLst>
          </p:cNvPr>
          <p:cNvSpPr txBox="1"/>
          <p:nvPr/>
        </p:nvSpPr>
        <p:spPr>
          <a:xfrm>
            <a:off x="6808519" y="2502527"/>
            <a:ext cx="15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카카오 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F2A079-BB14-4680-9FE5-08AD5731FB88}"/>
              </a:ext>
            </a:extLst>
          </p:cNvPr>
          <p:cNvSpPr txBox="1"/>
          <p:nvPr/>
        </p:nvSpPr>
        <p:spPr>
          <a:xfrm>
            <a:off x="6365654" y="4398518"/>
            <a:ext cx="551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Yu Gothic UI Semilight" panose="020B0400000000000000" pitchFamily="34" charset="-128"/>
              </a:rPr>
              <a:t> 독점이 너무 오랫동안 지속되고 있다</a:t>
            </a:r>
            <a:r>
              <a:rPr lang="en-US" altLang="ko-KR" sz="2400" b="1" dirty="0">
                <a:latin typeface="Yu Gothic UI Semilight" panose="020B0400000000000000" pitchFamily="34" charset="-128"/>
              </a:rPr>
              <a:t>.</a:t>
            </a:r>
            <a:r>
              <a:rPr lang="ko-KR" altLang="en-US" sz="2400" b="1" dirty="0">
                <a:latin typeface="Yu Gothic UI Semilight" panose="020B0400000000000000" pitchFamily="34" charset="-128"/>
              </a:rPr>
              <a:t> </a:t>
            </a:r>
            <a:endParaRPr lang="en-US" altLang="ko-KR" sz="2400" b="1" dirty="0">
              <a:latin typeface="Yu Gothic UI Semilight" panose="020B0400000000000000" pitchFamily="34" charset="-128"/>
            </a:endParaRPr>
          </a:p>
          <a:p>
            <a:r>
              <a:rPr lang="ko-KR" altLang="en-US" sz="2400" b="1" dirty="0">
                <a:latin typeface="Yu Gothic UI Semilight" panose="020B0400000000000000" pitchFamily="34" charset="-128"/>
              </a:rPr>
              <a:t>시대는 계속해서 변해가고 있고</a:t>
            </a:r>
            <a:r>
              <a:rPr lang="en-US" altLang="ko-KR" sz="2400" b="1" dirty="0">
                <a:latin typeface="Yu Gothic UI Semilight" panose="020B0400000000000000" pitchFamily="34" charset="-128"/>
              </a:rPr>
              <a:t> </a:t>
            </a:r>
            <a:r>
              <a:rPr lang="ko-KR" altLang="en-US" sz="2400" b="1" dirty="0">
                <a:latin typeface="Yu Gothic UI Semilight" panose="020B0400000000000000" pitchFamily="34" charset="-128"/>
              </a:rPr>
              <a:t>이제는 교체가 필요한 때가 왔다</a:t>
            </a:r>
            <a:r>
              <a:rPr lang="en-US" altLang="ko-KR" sz="2400" b="1" dirty="0">
                <a:latin typeface="Yu Gothic UI Semilight" panose="020B0400000000000000" pitchFamily="34" charset="-128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C856FC-C0F7-43FD-8861-750FCD565533}"/>
              </a:ext>
            </a:extLst>
          </p:cNvPr>
          <p:cNvSpPr txBox="1"/>
          <p:nvPr/>
        </p:nvSpPr>
        <p:spPr>
          <a:xfrm>
            <a:off x="1268854" y="2902796"/>
            <a:ext cx="73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DA8F46-C483-412D-912D-E4D4F329C6CB}"/>
              </a:ext>
            </a:extLst>
          </p:cNvPr>
          <p:cNvSpPr txBox="1"/>
          <p:nvPr/>
        </p:nvSpPr>
        <p:spPr>
          <a:xfrm>
            <a:off x="7196683" y="2892284"/>
            <a:ext cx="73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AC8FC7-8767-4921-8B45-D109E56257EE}"/>
              </a:ext>
            </a:extLst>
          </p:cNvPr>
          <p:cNvSpPr txBox="1"/>
          <p:nvPr/>
        </p:nvSpPr>
        <p:spPr>
          <a:xfrm>
            <a:off x="4015135" y="3667609"/>
            <a:ext cx="73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5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65E3F-743E-430D-87DA-5245D3A016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09367-5085-4EB9-8EE0-4AFE05FB6E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07AA3F-E1C8-4BDE-A485-230062109F5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0" y="3429000"/>
            <a:ext cx="4582160" cy="0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D0250E-4CBB-428C-A61D-5F76D321C705}"/>
              </a:ext>
            </a:extLst>
          </p:cNvPr>
          <p:cNvSpPr/>
          <p:nvPr/>
        </p:nvSpPr>
        <p:spPr>
          <a:xfrm rot="18900000">
            <a:off x="4198500" y="324230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729CAC-C503-4737-8D08-8C8CB10D2BBE}"/>
              </a:ext>
            </a:extLst>
          </p:cNvPr>
          <p:cNvSpPr/>
          <p:nvPr/>
        </p:nvSpPr>
        <p:spPr>
          <a:xfrm>
            <a:off x="4856480" y="665480"/>
            <a:ext cx="5527040" cy="5527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프로그램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82F7-8622-47E9-86B5-5478D37CF431}"/>
              </a:ext>
            </a:extLst>
          </p:cNvPr>
          <p:cNvSpPr txBox="1"/>
          <p:nvPr/>
        </p:nvSpPr>
        <p:spPr>
          <a:xfrm>
            <a:off x="2053511" y="2413337"/>
            <a:ext cx="206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OCR A Extended" panose="02010509020102010303" pitchFamily="50" charset="0"/>
                <a:ea typeface="HY얕은샘물M" panose="02030600000101010101" pitchFamily="18" charset="-127"/>
              </a:rPr>
              <a:t>KKBO</a:t>
            </a:r>
            <a:endParaRPr lang="ko-KR" altLang="en-US" sz="6000" dirty="0">
              <a:latin typeface="OCR A Extended" panose="02010509020102010303" pitchFamily="50" charset="0"/>
              <a:ea typeface="HY얕은샘물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4C24B-4024-40D1-B9BA-873E2386AB28}"/>
              </a:ext>
            </a:extLst>
          </p:cNvPr>
          <p:cNvSpPr txBox="1"/>
          <p:nvPr/>
        </p:nvSpPr>
        <p:spPr>
          <a:xfrm>
            <a:off x="499210" y="3715560"/>
            <a:ext cx="353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Yu Gothic UI Semilight" panose="020B0400000000000000" pitchFamily="34" charset="-128"/>
              </a:rPr>
              <a:t>변화는 이제 시작입니다</a:t>
            </a:r>
            <a:r>
              <a:rPr lang="en-US" altLang="ko-KR" sz="2400" b="1" dirty="0">
                <a:latin typeface="Yu Gothic UI Semilight" panose="020B0400000000000000" pitchFamily="34" charset="-128"/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B1510A-2F21-4B40-BA2E-F92B5342DD40}"/>
              </a:ext>
            </a:extLst>
          </p:cNvPr>
          <p:cNvSpPr/>
          <p:nvPr/>
        </p:nvSpPr>
        <p:spPr>
          <a:xfrm>
            <a:off x="6178951" y="1987951"/>
            <a:ext cx="2882096" cy="288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E2239DE-15B9-49F6-B76E-A354AB96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30" y="1642784"/>
            <a:ext cx="3622897" cy="35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3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65E3F-743E-430D-87DA-5245D3A016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09367-5085-4EB9-8EE0-4AFE05FB6E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21ABF-92FA-48C5-940F-EA0DCD68799C}"/>
              </a:ext>
            </a:extLst>
          </p:cNvPr>
          <p:cNvSpPr txBox="1"/>
          <p:nvPr/>
        </p:nvSpPr>
        <p:spPr>
          <a:xfrm>
            <a:off x="3426835" y="3367985"/>
            <a:ext cx="53383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9FAF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메신저와</a:t>
            </a:r>
            <a:endParaRPr lang="en-US" altLang="ko-KR" sz="1600" dirty="0">
              <a:solidFill>
                <a:srgbClr val="F9FAF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9FAF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동시대를 살아 간다는 것에</a:t>
            </a:r>
            <a:endParaRPr lang="en-US" altLang="ko-KR" sz="1600" dirty="0">
              <a:solidFill>
                <a:srgbClr val="F9FAF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F9FAF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감사함을 느낀다</a:t>
            </a:r>
            <a:endParaRPr lang="ko-KR" altLang="en-US" dirty="0">
              <a:solidFill>
                <a:srgbClr val="F9FAF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F2DA3-93B1-41AE-8F39-F683F3BF196B}"/>
              </a:ext>
            </a:extLst>
          </p:cNvPr>
          <p:cNvSpPr txBox="1"/>
          <p:nvPr/>
        </p:nvSpPr>
        <p:spPr>
          <a:xfrm>
            <a:off x="4589102" y="2761099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9FAFD">
                    <a:alpha val="20000"/>
                  </a:srgb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“</a:t>
            </a:r>
            <a:endParaRPr lang="ko-KR" altLang="en-US" sz="13800" dirty="0">
              <a:solidFill>
                <a:srgbClr val="F9FAFD">
                  <a:alpha val="20000"/>
                </a:srgb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2FF37-7DAC-4D15-B78F-30D8DF03868D}"/>
              </a:ext>
            </a:extLst>
          </p:cNvPr>
          <p:cNvSpPr txBox="1"/>
          <p:nvPr/>
        </p:nvSpPr>
        <p:spPr>
          <a:xfrm>
            <a:off x="6940521" y="37386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9FAFD">
                    <a:alpha val="20000"/>
                  </a:srgb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”</a:t>
            </a:r>
            <a:endParaRPr lang="ko-KR" altLang="en-US" sz="13800" dirty="0">
              <a:solidFill>
                <a:srgbClr val="F9FAFD">
                  <a:alpha val="20000"/>
                </a:srgb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1F82F8-971D-4558-87D0-1E7240EC9075}"/>
              </a:ext>
            </a:extLst>
          </p:cNvPr>
          <p:cNvCxnSpPr>
            <a:cxnSpLocks/>
          </p:cNvCxnSpPr>
          <p:nvPr/>
        </p:nvCxnSpPr>
        <p:spPr>
          <a:xfrm>
            <a:off x="6096000" y="-94049"/>
            <a:ext cx="0" cy="2255358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B66AA6A-3F92-48F6-B196-7DF1FA14C7BF}"/>
              </a:ext>
            </a:extLst>
          </p:cNvPr>
          <p:cNvCxnSpPr>
            <a:cxnSpLocks/>
          </p:cNvCxnSpPr>
          <p:nvPr/>
        </p:nvCxnSpPr>
        <p:spPr>
          <a:xfrm>
            <a:off x="6096000" y="2266214"/>
            <a:ext cx="0" cy="311064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6AB204-1407-4F02-AB4D-91FB1070BA63}"/>
              </a:ext>
            </a:extLst>
          </p:cNvPr>
          <p:cNvCxnSpPr>
            <a:cxnSpLocks/>
          </p:cNvCxnSpPr>
          <p:nvPr/>
        </p:nvCxnSpPr>
        <p:spPr>
          <a:xfrm>
            <a:off x="6096000" y="2686174"/>
            <a:ext cx="0" cy="119370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A19B11-276B-4313-A185-F1B2DA13931B}"/>
              </a:ext>
            </a:extLst>
          </p:cNvPr>
          <p:cNvCxnSpPr>
            <a:cxnSpLocks/>
          </p:cNvCxnSpPr>
          <p:nvPr/>
        </p:nvCxnSpPr>
        <p:spPr>
          <a:xfrm>
            <a:off x="6096000" y="2947141"/>
            <a:ext cx="0" cy="128567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312279-A272-45FB-AA54-DCB494626969}"/>
              </a:ext>
            </a:extLst>
          </p:cNvPr>
          <p:cNvSpPr txBox="1"/>
          <p:nvPr/>
        </p:nvSpPr>
        <p:spPr>
          <a:xfrm>
            <a:off x="3426835" y="4533393"/>
            <a:ext cx="533833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-</a:t>
            </a:r>
            <a:r>
              <a:rPr lang="ko-KR" altLang="en-US" sz="12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원준 탁 </a:t>
            </a:r>
            <a:r>
              <a:rPr lang="en-US" altLang="ko-KR" sz="105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(One ja </a:t>
            </a:r>
            <a:r>
              <a:rPr lang="en-US" altLang="ko-KR" sz="1050" dirty="0" err="1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jun</a:t>
            </a:r>
            <a:r>
              <a:rPr lang="en-US" altLang="ko-KR" sz="105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r>
              <a:rPr lang="en-US" altLang="ko-KR" sz="1050" dirty="0" err="1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jee</a:t>
            </a:r>
            <a:r>
              <a:rPr lang="en-US" altLang="ko-KR" sz="105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)</a:t>
            </a:r>
          </a:p>
          <a:p>
            <a:pPr algn="ctr"/>
            <a:r>
              <a:rPr lang="en-US" altLang="ko-KR" sz="105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  1995.3.21 ~ 	</a:t>
            </a:r>
          </a:p>
          <a:p>
            <a:pPr algn="ctr"/>
            <a:r>
              <a:rPr lang="en-US" altLang="ko-KR" sz="105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/</a:t>
            </a:r>
            <a:r>
              <a:rPr lang="ko-KR" altLang="en-US" sz="1050" dirty="0" err="1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산기대</a:t>
            </a:r>
            <a:r>
              <a:rPr lang="en-US" altLang="ko-KR" sz="105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14</a:t>
            </a:r>
            <a:r>
              <a:rPr lang="ko-KR" altLang="en-US" sz="1050" dirty="0" err="1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컴공</a:t>
            </a:r>
            <a:endParaRPr lang="en-US" altLang="ko-KR" sz="12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12DB42-CC5C-4B4A-9DEB-C524D08DA10E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47764D-6FF3-4663-8A22-519E43CF888A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9AE0-D902-47B2-8BA4-F01EFD58E6EE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명언 한마디</a:t>
            </a:r>
          </a:p>
        </p:txBody>
      </p:sp>
    </p:spTree>
    <p:extLst>
      <p:ext uri="{BB962C8B-B14F-4D97-AF65-F5344CB8AC3E}">
        <p14:creationId xmlns:p14="http://schemas.microsoft.com/office/powerpoint/2010/main" val="303598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08A1A96-DECA-48F9-AD4E-E4BA175E7BFF}"/>
              </a:ext>
            </a:extLst>
          </p:cNvPr>
          <p:cNvCxnSpPr>
            <a:cxnSpLocks/>
          </p:cNvCxnSpPr>
          <p:nvPr/>
        </p:nvCxnSpPr>
        <p:spPr>
          <a:xfrm>
            <a:off x="5997121" y="4004841"/>
            <a:ext cx="0" cy="2853159"/>
          </a:xfrm>
          <a:prstGeom prst="line">
            <a:avLst/>
          </a:prstGeom>
          <a:ln w="76200">
            <a:solidFill>
              <a:srgbClr val="FF7A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1E48-09A1-4080-B857-C209EAFC8E06}"/>
              </a:ext>
            </a:extLst>
          </p:cNvPr>
          <p:cNvSpPr/>
          <p:nvPr/>
        </p:nvSpPr>
        <p:spPr>
          <a:xfrm rot="18900000">
            <a:off x="5814000" y="3929143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FCCFA-2114-45BE-B9A4-297AFFD2275F}"/>
              </a:ext>
            </a:extLst>
          </p:cNvPr>
          <p:cNvSpPr txBox="1"/>
          <p:nvPr/>
        </p:nvSpPr>
        <p:spPr>
          <a:xfrm>
            <a:off x="4623988" y="3105834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F7AA7"/>
                </a:solidFill>
                <a:latin typeface="Yu Gothic UI" panose="020B0500000000000000" pitchFamily="34" charset="-128"/>
              </a:rPr>
              <a:t>기능 및 구현</a:t>
            </a:r>
            <a:endParaRPr lang="ko-KR" altLang="en-US" sz="3600" dirty="0">
              <a:solidFill>
                <a:schemeClr val="bg1"/>
              </a:solidFill>
              <a:latin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7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64901-4001-4573-A7CF-EAC459B21486}"/>
              </a:ext>
            </a:extLst>
          </p:cNvPr>
          <p:cNvSpPr/>
          <p:nvPr/>
        </p:nvSpPr>
        <p:spPr>
          <a:xfrm>
            <a:off x="-1" y="0"/>
            <a:ext cx="12202453" cy="6858000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CCEFC7-8D8B-47B7-8E34-05B2E3F7D810}"/>
              </a:ext>
            </a:extLst>
          </p:cNvPr>
          <p:cNvCxnSpPr>
            <a:cxnSpLocks/>
          </p:cNvCxnSpPr>
          <p:nvPr/>
        </p:nvCxnSpPr>
        <p:spPr>
          <a:xfrm>
            <a:off x="-10453" y="302384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4DB62B-C2C9-4981-94D5-0898D764CADF}"/>
              </a:ext>
            </a:extLst>
          </p:cNvPr>
          <p:cNvSpPr/>
          <p:nvPr/>
        </p:nvSpPr>
        <p:spPr>
          <a:xfrm rot="18900000">
            <a:off x="582692" y="220187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7DF34-AF5E-4BED-97C3-7770423B446D}"/>
              </a:ext>
            </a:extLst>
          </p:cNvPr>
          <p:cNvSpPr txBox="1"/>
          <p:nvPr/>
        </p:nvSpPr>
        <p:spPr>
          <a:xfrm>
            <a:off x="781180" y="81711"/>
            <a:ext cx="136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기능 및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E68DB4-017E-4231-A3D9-941CB139AC88}"/>
              </a:ext>
            </a:extLst>
          </p:cNvPr>
          <p:cNvSpPr/>
          <p:nvPr/>
        </p:nvSpPr>
        <p:spPr>
          <a:xfrm>
            <a:off x="551254" y="638610"/>
            <a:ext cx="11183762" cy="5876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9B667-3747-4114-80C5-EF62FB2EE530}"/>
              </a:ext>
            </a:extLst>
          </p:cNvPr>
          <p:cNvSpPr txBox="1"/>
          <p:nvPr/>
        </p:nvSpPr>
        <p:spPr>
          <a:xfrm>
            <a:off x="7811224" y="38838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즐기세요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CD2DB-200A-474D-8646-87F73932F5EC}"/>
              </a:ext>
            </a:extLst>
          </p:cNvPr>
          <p:cNvSpPr txBox="1"/>
          <p:nvPr/>
        </p:nvSpPr>
        <p:spPr>
          <a:xfrm>
            <a:off x="7964816" y="4521694"/>
            <a:ext cx="246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강의 시간만 아니라면      </a:t>
            </a:r>
            <a:endParaRPr lang="en-US" altLang="ko-KR" dirty="0">
              <a:latin typeface="Yu Gothic UI Light" panose="020B0300000000000000" pitchFamily="34" charset="-128"/>
            </a:endParaRPr>
          </a:p>
          <a:p>
            <a:r>
              <a:rPr lang="en-US" altLang="ko-KR" dirty="0">
                <a:latin typeface="Yu Gothic UI Light" panose="020B0300000000000000" pitchFamily="34" charset="-128"/>
              </a:rPr>
              <a:t> </a:t>
            </a:r>
            <a:r>
              <a:rPr lang="ko-KR" altLang="en-US" dirty="0">
                <a:latin typeface="Yu Gothic UI Light" panose="020B0300000000000000" pitchFamily="34" charset="-128"/>
              </a:rPr>
              <a:t>괜찮지 않을까요</a:t>
            </a:r>
            <a:r>
              <a:rPr lang="en-US" altLang="ko-KR" dirty="0">
                <a:latin typeface="Yu Gothic UI Light" panose="020B0300000000000000" pitchFamily="34" charset="-128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3A80B-03F0-4FB9-8BC7-1EDFB1C25A45}"/>
              </a:ext>
            </a:extLst>
          </p:cNvPr>
          <p:cNvSpPr txBox="1"/>
          <p:nvPr/>
        </p:nvSpPr>
        <p:spPr>
          <a:xfrm>
            <a:off x="1379372" y="2467967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Yu Gothic UI Semibold" panose="020B0700000000000000" pitchFamily="34" charset="-128"/>
              </a:rPr>
              <a:t>로그인하세요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05ACB-CAA1-4245-9A93-5702605240B7}"/>
              </a:ext>
            </a:extLst>
          </p:cNvPr>
          <p:cNvSpPr txBox="1"/>
          <p:nvPr/>
        </p:nvSpPr>
        <p:spPr>
          <a:xfrm>
            <a:off x="1532964" y="3105834"/>
            <a:ext cx="23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터치 한번으로</a:t>
            </a:r>
            <a:endParaRPr lang="en-US" altLang="ko-KR" dirty="0">
              <a:latin typeface="Yu Gothic UI Light" panose="020B0300000000000000" pitchFamily="34" charset="-128"/>
            </a:endParaRPr>
          </a:p>
          <a:p>
            <a:r>
              <a:rPr lang="en-US" altLang="ko-KR" dirty="0">
                <a:latin typeface="Yu Gothic UI Light" panose="020B0300000000000000" pitchFamily="34" charset="-128"/>
              </a:rPr>
              <a:t> </a:t>
            </a:r>
            <a:r>
              <a:rPr lang="ko-KR" altLang="en-US" dirty="0">
                <a:latin typeface="Yu Gothic UI Light" panose="020B0300000000000000" pitchFamily="34" charset="-128"/>
              </a:rPr>
              <a:t>접속할 수 있습니다</a:t>
            </a:r>
            <a:r>
              <a:rPr lang="en-US" altLang="ko-KR" dirty="0">
                <a:latin typeface="Yu Gothic UI Light" panose="020B0300000000000000" pitchFamily="34" charset="-128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C149D-8D9B-4002-AAD3-ADA7549517FC}"/>
              </a:ext>
            </a:extLst>
          </p:cNvPr>
          <p:cNvSpPr/>
          <p:nvPr/>
        </p:nvSpPr>
        <p:spPr>
          <a:xfrm rot="18900000">
            <a:off x="7798888" y="457045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D41908-B5FC-4E35-BE8A-A24ED33415BC}"/>
              </a:ext>
            </a:extLst>
          </p:cNvPr>
          <p:cNvSpPr/>
          <p:nvPr/>
        </p:nvSpPr>
        <p:spPr>
          <a:xfrm rot="2700000">
            <a:off x="11547315" y="2546803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A79A54-4F2D-4EB2-91C4-AFBBD817A4CC}"/>
              </a:ext>
            </a:extLst>
          </p:cNvPr>
          <p:cNvSpPr/>
          <p:nvPr/>
        </p:nvSpPr>
        <p:spPr>
          <a:xfrm rot="18900000">
            <a:off x="2523747" y="6354511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6BE65A-8765-4312-A0E7-5866D83C6AA1}"/>
              </a:ext>
            </a:extLst>
          </p:cNvPr>
          <p:cNvSpPr/>
          <p:nvPr/>
        </p:nvSpPr>
        <p:spPr>
          <a:xfrm rot="2700000">
            <a:off x="359900" y="2870504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D660BC-B4E7-4078-9A84-86158211E4A9}"/>
              </a:ext>
            </a:extLst>
          </p:cNvPr>
          <p:cNvSpPr/>
          <p:nvPr/>
        </p:nvSpPr>
        <p:spPr>
          <a:xfrm rot="2700000">
            <a:off x="372640" y="1541785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952B19-D166-43BA-B769-1DB24916A592}"/>
              </a:ext>
            </a:extLst>
          </p:cNvPr>
          <p:cNvSpPr/>
          <p:nvPr/>
        </p:nvSpPr>
        <p:spPr>
          <a:xfrm rot="18900000">
            <a:off x="367790" y="3937725"/>
            <a:ext cx="366243" cy="373385"/>
          </a:xfrm>
          <a:prstGeom prst="rect">
            <a:avLst/>
          </a:prstGeom>
          <a:solidFill>
            <a:srgbClr val="FF7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16F60-D2FD-44E6-AD7F-DAD9B28D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607" y="1351562"/>
            <a:ext cx="2152908" cy="22487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4BA341-92E2-4836-874E-7B3AB5916144}"/>
              </a:ext>
            </a:extLst>
          </p:cNvPr>
          <p:cNvSpPr/>
          <p:nvPr/>
        </p:nvSpPr>
        <p:spPr>
          <a:xfrm>
            <a:off x="4248157" y="824990"/>
            <a:ext cx="2946806" cy="49390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5B4584-3E6D-4B44-8D17-B288DF754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563" y="959460"/>
            <a:ext cx="2966870" cy="4993742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7C4685-A5E6-4637-8BA6-700EAB216D58}"/>
              </a:ext>
            </a:extLst>
          </p:cNvPr>
          <p:cNvCxnSpPr>
            <a:cxnSpLocks/>
          </p:cNvCxnSpPr>
          <p:nvPr/>
        </p:nvCxnSpPr>
        <p:spPr>
          <a:xfrm rot="16200000">
            <a:off x="11534952" y="6555616"/>
            <a:ext cx="5997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55279D-6B5A-484E-9482-B80102F994EE}"/>
              </a:ext>
            </a:extLst>
          </p:cNvPr>
          <p:cNvSpPr/>
          <p:nvPr/>
        </p:nvSpPr>
        <p:spPr>
          <a:xfrm rot="13500000">
            <a:off x="11752473" y="6094734"/>
            <a:ext cx="164448" cy="164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9CE38E-38ED-4509-AED3-FC2CE7914840}"/>
              </a:ext>
            </a:extLst>
          </p:cNvPr>
          <p:cNvSpPr txBox="1"/>
          <p:nvPr/>
        </p:nvSpPr>
        <p:spPr>
          <a:xfrm>
            <a:off x="11600726" y="5755490"/>
            <a:ext cx="58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KKBO</a:t>
            </a:r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10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1863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632</Words>
  <Application>Microsoft Office PowerPoint</Application>
  <PresentationFormat>와이드스크린</PresentationFormat>
  <Paragraphs>151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KoPub돋움체 Light</vt:lpstr>
      <vt:lpstr>Arial</vt:lpstr>
      <vt:lpstr>HY얕은샘물M</vt:lpstr>
      <vt:lpstr>Yu Gothic UI Semibold</vt:lpstr>
      <vt:lpstr>KoPub바탕체 Bold</vt:lpstr>
      <vt:lpstr>KoPub바탕체 Light</vt:lpstr>
      <vt:lpstr>Yu Gothic UI</vt:lpstr>
      <vt:lpstr>Yu Gothic UI Light</vt:lpstr>
      <vt:lpstr>맑은 고딕</vt:lpstr>
      <vt:lpstr>Yu Gothic UI Semilight</vt:lpstr>
      <vt:lpstr>KoPub돋움체 Bold</vt:lpstr>
      <vt:lpstr>OCR A Extended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정지현</dc:creator>
  <cp:lastModifiedBy>원준 탁</cp:lastModifiedBy>
  <cp:revision>123</cp:revision>
  <dcterms:created xsi:type="dcterms:W3CDTF">2019-01-13T12:37:37Z</dcterms:created>
  <dcterms:modified xsi:type="dcterms:W3CDTF">2019-06-17T04:47:54Z</dcterms:modified>
</cp:coreProperties>
</file>