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9" r:id="rId3"/>
    <p:sldId id="286" r:id="rId4"/>
    <p:sldId id="265" r:id="rId5"/>
    <p:sldId id="288" r:id="rId6"/>
    <p:sldId id="289" r:id="rId7"/>
    <p:sldId id="291" r:id="rId8"/>
    <p:sldId id="268" r:id="rId9"/>
    <p:sldId id="290" r:id="rId10"/>
    <p:sldId id="29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9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70" y="4178801"/>
            <a:ext cx="12277250" cy="2704917"/>
            <a:chOff x="-54770" y="4178801"/>
            <a:chExt cx="12277250" cy="2704917"/>
          </a:xfrm>
        </p:grpSpPr>
        <p:sp>
          <p:nvSpPr>
            <p:cNvPr id="7" name="等腰三角形 2"/>
            <p:cNvSpPr/>
            <p:nvPr/>
          </p:nvSpPr>
          <p:spPr>
            <a:xfrm>
              <a:off x="-38100" y="4724400"/>
              <a:ext cx="1143000" cy="2152650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1790700">
                  <a:moveTo>
                    <a:pt x="0" y="1790700"/>
                  </a:moveTo>
                  <a:lnTo>
                    <a:pt x="0" y="0"/>
                  </a:lnTo>
                  <a:lnTo>
                    <a:pt x="1143000" y="628650"/>
                  </a:lnTo>
                  <a:lnTo>
                    <a:pt x="0" y="17907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2"/>
            <p:cNvSpPr/>
            <p:nvPr/>
          </p:nvSpPr>
          <p:spPr>
            <a:xfrm>
              <a:off x="-54770" y="5482592"/>
              <a:ext cx="2668429" cy="1401126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2668429"/>
                <a:gd name="connsiteY0" fmla="*/ 1165539 h 1165539"/>
                <a:gd name="connsiteX1" fmla="*/ 1155859 w 2668429"/>
                <a:gd name="connsiteY1" fmla="*/ 0 h 1165539"/>
                <a:gd name="connsiteX2" fmla="*/ 2668429 w 2668429"/>
                <a:gd name="connsiteY2" fmla="*/ 346575 h 1165539"/>
                <a:gd name="connsiteX3" fmla="*/ 0 w 2668429"/>
                <a:gd name="connsiteY3" fmla="*/ 1165539 h 116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429" h="1165539">
                  <a:moveTo>
                    <a:pt x="0" y="1165539"/>
                  </a:moveTo>
                  <a:lnTo>
                    <a:pt x="1155859" y="0"/>
                  </a:lnTo>
                  <a:lnTo>
                    <a:pt x="2668429" y="346575"/>
                  </a:lnTo>
                  <a:lnTo>
                    <a:pt x="0" y="116553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2"/>
            <p:cNvSpPr/>
            <p:nvPr/>
          </p:nvSpPr>
          <p:spPr>
            <a:xfrm>
              <a:off x="-30480" y="5669282"/>
              <a:ext cx="4472940" cy="1203960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2940" h="1001524">
                  <a:moveTo>
                    <a:pt x="0" y="1001524"/>
                  </a:moveTo>
                  <a:lnTo>
                    <a:pt x="3257550" y="0"/>
                  </a:lnTo>
                  <a:lnTo>
                    <a:pt x="4472940" y="993128"/>
                  </a:lnTo>
                  <a:lnTo>
                    <a:pt x="0" y="10015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2"/>
            <p:cNvSpPr/>
            <p:nvPr/>
          </p:nvSpPr>
          <p:spPr>
            <a:xfrm>
              <a:off x="3188970" y="5433060"/>
              <a:ext cx="3562350" cy="1422467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2350" h="1183291">
                  <a:moveTo>
                    <a:pt x="0" y="209179"/>
                  </a:moveTo>
                  <a:lnTo>
                    <a:pt x="3562350" y="0"/>
                  </a:lnTo>
                  <a:lnTo>
                    <a:pt x="1215390" y="1183291"/>
                  </a:lnTo>
                  <a:lnTo>
                    <a:pt x="0" y="2091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2"/>
            <p:cNvSpPr/>
            <p:nvPr/>
          </p:nvSpPr>
          <p:spPr>
            <a:xfrm rot="10800000">
              <a:off x="4392931" y="5233036"/>
              <a:ext cx="3633787" cy="1632017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3633787"/>
                <a:gd name="connsiteY0" fmla="*/ 716280 h 1357607"/>
                <a:gd name="connsiteX1" fmla="*/ 3633787 w 3633787"/>
                <a:gd name="connsiteY1" fmla="*/ 0 h 1357607"/>
                <a:gd name="connsiteX2" fmla="*/ 967740 w 3633787"/>
                <a:gd name="connsiteY2" fmla="*/ 1357607 h 1357607"/>
                <a:gd name="connsiteX3" fmla="*/ 0 w 3633787"/>
                <a:gd name="connsiteY3" fmla="*/ 716280 h 135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3787" h="1357607">
                  <a:moveTo>
                    <a:pt x="0" y="716280"/>
                  </a:moveTo>
                  <a:lnTo>
                    <a:pt x="3633787" y="0"/>
                  </a:lnTo>
                  <a:lnTo>
                    <a:pt x="967740" y="1357607"/>
                  </a:lnTo>
                  <a:lnTo>
                    <a:pt x="0" y="7162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2"/>
            <p:cNvSpPr/>
            <p:nvPr/>
          </p:nvSpPr>
          <p:spPr>
            <a:xfrm rot="10800000">
              <a:off x="4441506" y="5997509"/>
              <a:ext cx="5529263" cy="866208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529262"/>
                <a:gd name="connsiteY0" fmla="*/ 0 h 720562"/>
                <a:gd name="connsiteX1" fmla="*/ 5529262 w 5529262"/>
                <a:gd name="connsiteY1" fmla="*/ 12678 h 720562"/>
                <a:gd name="connsiteX2" fmla="*/ 1920240 w 5529262"/>
                <a:gd name="connsiteY2" fmla="*/ 720562 h 720562"/>
                <a:gd name="connsiteX3" fmla="*/ 0 w 5529262"/>
                <a:gd name="connsiteY3" fmla="*/ 0 h 720562"/>
                <a:gd name="connsiteX0" fmla="*/ 0 w 5524500"/>
                <a:gd name="connsiteY0" fmla="*/ 0 h 720562"/>
                <a:gd name="connsiteX1" fmla="*/ 5524500 w 5524500"/>
                <a:gd name="connsiteY1" fmla="*/ 8716 h 720562"/>
                <a:gd name="connsiteX2" fmla="*/ 1920240 w 5524500"/>
                <a:gd name="connsiteY2" fmla="*/ 720562 h 720562"/>
                <a:gd name="connsiteX3" fmla="*/ 0 w 5524500"/>
                <a:gd name="connsiteY3" fmla="*/ 0 h 720562"/>
                <a:gd name="connsiteX0" fmla="*/ 0 w 5529263"/>
                <a:gd name="connsiteY0" fmla="*/ 0 h 720562"/>
                <a:gd name="connsiteX1" fmla="*/ 5529263 w 5529263"/>
                <a:gd name="connsiteY1" fmla="*/ 8716 h 720562"/>
                <a:gd name="connsiteX2" fmla="*/ 1920240 w 5529263"/>
                <a:gd name="connsiteY2" fmla="*/ 720562 h 720562"/>
                <a:gd name="connsiteX3" fmla="*/ 0 w 5529263"/>
                <a:gd name="connsiteY3" fmla="*/ 0 h 72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3" h="720562">
                  <a:moveTo>
                    <a:pt x="0" y="0"/>
                  </a:moveTo>
                  <a:lnTo>
                    <a:pt x="5529263" y="8716"/>
                  </a:lnTo>
                  <a:lnTo>
                    <a:pt x="1920240" y="720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2"/>
            <p:cNvSpPr/>
            <p:nvPr/>
          </p:nvSpPr>
          <p:spPr>
            <a:xfrm rot="10800000">
              <a:off x="8020049" y="4744302"/>
              <a:ext cx="3257550" cy="2104458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310890"/>
                <a:gd name="connsiteY0" fmla="*/ 0 h 1750611"/>
                <a:gd name="connsiteX1" fmla="*/ 3310890 w 3310890"/>
                <a:gd name="connsiteY1" fmla="*/ 728959 h 1750611"/>
                <a:gd name="connsiteX2" fmla="*/ 0 w 3310890"/>
                <a:gd name="connsiteY2" fmla="*/ 1750611 h 1750611"/>
                <a:gd name="connsiteX3" fmla="*/ 1356360 w 3310890"/>
                <a:gd name="connsiteY3" fmla="*/ 0 h 1750611"/>
                <a:gd name="connsiteX0" fmla="*/ 1356360 w 3257550"/>
                <a:gd name="connsiteY0" fmla="*/ 0 h 1750611"/>
                <a:gd name="connsiteX1" fmla="*/ 3257550 w 3257550"/>
                <a:gd name="connsiteY1" fmla="*/ 703604 h 1750611"/>
                <a:gd name="connsiteX2" fmla="*/ 0 w 3257550"/>
                <a:gd name="connsiteY2" fmla="*/ 1750611 h 1750611"/>
                <a:gd name="connsiteX3" fmla="*/ 1356360 w 3257550"/>
                <a:gd name="connsiteY3" fmla="*/ 0 h 1750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7550" h="1750611">
                  <a:moveTo>
                    <a:pt x="1356360" y="0"/>
                  </a:moveTo>
                  <a:lnTo>
                    <a:pt x="3257550" y="703604"/>
                  </a:lnTo>
                  <a:lnTo>
                    <a:pt x="0" y="1750611"/>
                  </a:lnTo>
                  <a:lnTo>
                    <a:pt x="135636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2"/>
            <p:cNvSpPr/>
            <p:nvPr/>
          </p:nvSpPr>
          <p:spPr>
            <a:xfrm rot="10800000">
              <a:off x="9898380" y="4186523"/>
              <a:ext cx="2324100" cy="2660716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737610"/>
                <a:gd name="connsiteY0" fmla="*/ 98249 h 1848860"/>
                <a:gd name="connsiteX1" fmla="*/ 3737610 w 3737610"/>
                <a:gd name="connsiteY1" fmla="*/ 0 h 1848860"/>
                <a:gd name="connsiteX2" fmla="*/ 0 w 3737610"/>
                <a:gd name="connsiteY2" fmla="*/ 1848860 h 1848860"/>
                <a:gd name="connsiteX3" fmla="*/ 1356360 w 3737610"/>
                <a:gd name="connsiteY3" fmla="*/ 98249 h 1848860"/>
                <a:gd name="connsiteX0" fmla="*/ 0 w 2381250"/>
                <a:gd name="connsiteY0" fmla="*/ 98249 h 2213339"/>
                <a:gd name="connsiteX1" fmla="*/ 2381250 w 2381250"/>
                <a:gd name="connsiteY1" fmla="*/ 0 h 2213339"/>
                <a:gd name="connsiteX2" fmla="*/ 624840 w 2381250"/>
                <a:gd name="connsiteY2" fmla="*/ 2213339 h 2213339"/>
                <a:gd name="connsiteX3" fmla="*/ 0 w 2381250"/>
                <a:gd name="connsiteY3" fmla="*/ 98249 h 2213339"/>
                <a:gd name="connsiteX0" fmla="*/ 0 w 1962150"/>
                <a:gd name="connsiteY0" fmla="*/ 0 h 2226018"/>
                <a:gd name="connsiteX1" fmla="*/ 1962150 w 1962150"/>
                <a:gd name="connsiteY1" fmla="*/ 12679 h 2226018"/>
                <a:gd name="connsiteX2" fmla="*/ 205740 w 1962150"/>
                <a:gd name="connsiteY2" fmla="*/ 2226018 h 2226018"/>
                <a:gd name="connsiteX3" fmla="*/ 0 w 1962150"/>
                <a:gd name="connsiteY3" fmla="*/ 0 h 2226018"/>
                <a:gd name="connsiteX0" fmla="*/ 0 w 2247900"/>
                <a:gd name="connsiteY0" fmla="*/ 3168 h 2213339"/>
                <a:gd name="connsiteX1" fmla="*/ 2247900 w 2247900"/>
                <a:gd name="connsiteY1" fmla="*/ 0 h 2213339"/>
                <a:gd name="connsiteX2" fmla="*/ 491490 w 2247900"/>
                <a:gd name="connsiteY2" fmla="*/ 2213339 h 2213339"/>
                <a:gd name="connsiteX3" fmla="*/ 0 w 2247900"/>
                <a:gd name="connsiteY3" fmla="*/ 3168 h 2213339"/>
                <a:gd name="connsiteX0" fmla="*/ 0 w 2324100"/>
                <a:gd name="connsiteY0" fmla="*/ 3168 h 2213339"/>
                <a:gd name="connsiteX1" fmla="*/ 2324100 w 2324100"/>
                <a:gd name="connsiteY1" fmla="*/ 0 h 2213339"/>
                <a:gd name="connsiteX2" fmla="*/ 567690 w 2324100"/>
                <a:gd name="connsiteY2" fmla="*/ 2213339 h 2213339"/>
                <a:gd name="connsiteX3" fmla="*/ 0 w 2324100"/>
                <a:gd name="connsiteY3" fmla="*/ 3168 h 221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4100" h="2213339">
                  <a:moveTo>
                    <a:pt x="0" y="3168"/>
                  </a:moveTo>
                  <a:lnTo>
                    <a:pt x="2324100" y="0"/>
                  </a:lnTo>
                  <a:lnTo>
                    <a:pt x="567690" y="2213339"/>
                  </a:lnTo>
                  <a:lnTo>
                    <a:pt x="0" y="316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2"/>
            <p:cNvSpPr/>
            <p:nvPr/>
          </p:nvSpPr>
          <p:spPr>
            <a:xfrm rot="10800000">
              <a:off x="11653837" y="4178801"/>
              <a:ext cx="553402" cy="2646431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737610"/>
                <a:gd name="connsiteY0" fmla="*/ 98249 h 1848860"/>
                <a:gd name="connsiteX1" fmla="*/ 3737610 w 3737610"/>
                <a:gd name="connsiteY1" fmla="*/ 0 h 1848860"/>
                <a:gd name="connsiteX2" fmla="*/ 0 w 3737610"/>
                <a:gd name="connsiteY2" fmla="*/ 1848860 h 1848860"/>
                <a:gd name="connsiteX3" fmla="*/ 1356360 w 3737610"/>
                <a:gd name="connsiteY3" fmla="*/ 98249 h 1848860"/>
                <a:gd name="connsiteX0" fmla="*/ 0 w 2381250"/>
                <a:gd name="connsiteY0" fmla="*/ 98249 h 2213339"/>
                <a:gd name="connsiteX1" fmla="*/ 2381250 w 2381250"/>
                <a:gd name="connsiteY1" fmla="*/ 0 h 2213339"/>
                <a:gd name="connsiteX2" fmla="*/ 624840 w 2381250"/>
                <a:gd name="connsiteY2" fmla="*/ 2213339 h 2213339"/>
                <a:gd name="connsiteX3" fmla="*/ 0 w 2381250"/>
                <a:gd name="connsiteY3" fmla="*/ 98249 h 2213339"/>
                <a:gd name="connsiteX0" fmla="*/ 0 w 1962150"/>
                <a:gd name="connsiteY0" fmla="*/ 0 h 2226018"/>
                <a:gd name="connsiteX1" fmla="*/ 1962150 w 1962150"/>
                <a:gd name="connsiteY1" fmla="*/ 12679 h 2226018"/>
                <a:gd name="connsiteX2" fmla="*/ 205740 w 1962150"/>
                <a:gd name="connsiteY2" fmla="*/ 2226018 h 2226018"/>
                <a:gd name="connsiteX3" fmla="*/ 0 w 1962150"/>
                <a:gd name="connsiteY3" fmla="*/ 0 h 2226018"/>
                <a:gd name="connsiteX0" fmla="*/ 0 w 2247900"/>
                <a:gd name="connsiteY0" fmla="*/ 3168 h 2213339"/>
                <a:gd name="connsiteX1" fmla="*/ 2247900 w 2247900"/>
                <a:gd name="connsiteY1" fmla="*/ 0 h 2213339"/>
                <a:gd name="connsiteX2" fmla="*/ 491490 w 2247900"/>
                <a:gd name="connsiteY2" fmla="*/ 2213339 h 2213339"/>
                <a:gd name="connsiteX3" fmla="*/ 0 w 2247900"/>
                <a:gd name="connsiteY3" fmla="*/ 3168 h 2213339"/>
                <a:gd name="connsiteX0" fmla="*/ 0 w 2324100"/>
                <a:gd name="connsiteY0" fmla="*/ 3168 h 2213339"/>
                <a:gd name="connsiteX1" fmla="*/ 2324100 w 2324100"/>
                <a:gd name="connsiteY1" fmla="*/ 0 h 2213339"/>
                <a:gd name="connsiteX2" fmla="*/ 567690 w 2324100"/>
                <a:gd name="connsiteY2" fmla="*/ 2213339 h 2213339"/>
                <a:gd name="connsiteX3" fmla="*/ 0 w 2324100"/>
                <a:gd name="connsiteY3" fmla="*/ 3168 h 2213339"/>
                <a:gd name="connsiteX0" fmla="*/ 0 w 1619250"/>
                <a:gd name="connsiteY0" fmla="*/ 779666 h 2989837"/>
                <a:gd name="connsiteX1" fmla="*/ 1619250 w 1619250"/>
                <a:gd name="connsiteY1" fmla="*/ 0 h 2989837"/>
                <a:gd name="connsiteX2" fmla="*/ 567690 w 1619250"/>
                <a:gd name="connsiteY2" fmla="*/ 2989837 h 2989837"/>
                <a:gd name="connsiteX3" fmla="*/ 0 w 1619250"/>
                <a:gd name="connsiteY3" fmla="*/ 779666 h 2989837"/>
                <a:gd name="connsiteX0" fmla="*/ 0 w 2110740"/>
                <a:gd name="connsiteY0" fmla="*/ 779666 h 2181645"/>
                <a:gd name="connsiteX1" fmla="*/ 1619250 w 2110740"/>
                <a:gd name="connsiteY1" fmla="*/ 0 h 2181645"/>
                <a:gd name="connsiteX2" fmla="*/ 2110740 w 2110740"/>
                <a:gd name="connsiteY2" fmla="*/ 2181645 h 2181645"/>
                <a:gd name="connsiteX3" fmla="*/ 0 w 2110740"/>
                <a:gd name="connsiteY3" fmla="*/ 779666 h 2181645"/>
                <a:gd name="connsiteX0" fmla="*/ 0 w 2110740"/>
                <a:gd name="connsiteY0" fmla="*/ 858901 h 2260880"/>
                <a:gd name="connsiteX1" fmla="*/ 1600200 w 2110740"/>
                <a:gd name="connsiteY1" fmla="*/ 0 h 2260880"/>
                <a:gd name="connsiteX2" fmla="*/ 2110740 w 2110740"/>
                <a:gd name="connsiteY2" fmla="*/ 2260880 h 2260880"/>
                <a:gd name="connsiteX3" fmla="*/ 0 w 2110740"/>
                <a:gd name="connsiteY3" fmla="*/ 858901 h 2260880"/>
                <a:gd name="connsiteX0" fmla="*/ 0 w 529590"/>
                <a:gd name="connsiteY0" fmla="*/ 1841409 h 2260880"/>
                <a:gd name="connsiteX1" fmla="*/ 19050 w 529590"/>
                <a:gd name="connsiteY1" fmla="*/ 0 h 2260880"/>
                <a:gd name="connsiteX2" fmla="*/ 529590 w 529590"/>
                <a:gd name="connsiteY2" fmla="*/ 2260880 h 2260880"/>
                <a:gd name="connsiteX3" fmla="*/ 0 w 529590"/>
                <a:gd name="connsiteY3" fmla="*/ 1841409 h 2260880"/>
                <a:gd name="connsiteX0" fmla="*/ 0 w 553402"/>
                <a:gd name="connsiteY0" fmla="*/ 1841409 h 2201455"/>
                <a:gd name="connsiteX1" fmla="*/ 19050 w 553402"/>
                <a:gd name="connsiteY1" fmla="*/ 0 h 2201455"/>
                <a:gd name="connsiteX2" fmla="*/ 553402 w 553402"/>
                <a:gd name="connsiteY2" fmla="*/ 2201455 h 2201455"/>
                <a:gd name="connsiteX3" fmla="*/ 0 w 553402"/>
                <a:gd name="connsiteY3" fmla="*/ 1841409 h 220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3402" h="2201455">
                  <a:moveTo>
                    <a:pt x="0" y="1841409"/>
                  </a:moveTo>
                  <a:lnTo>
                    <a:pt x="19050" y="0"/>
                  </a:lnTo>
                  <a:lnTo>
                    <a:pt x="553402" y="2201455"/>
                  </a:lnTo>
                  <a:lnTo>
                    <a:pt x="0" y="184140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79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9"/>
          <a:stretch/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33714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-1" y="2131146"/>
            <a:ext cx="13152938" cy="5993685"/>
            <a:chOff x="-1" y="2131146"/>
            <a:chExt cx="13152938" cy="5993685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357187" y="2386013"/>
              <a:ext cx="3362325" cy="4076700"/>
            </a:xfrm>
            <a:prstGeom prst="triangle">
              <a:avLst>
                <a:gd name="adj" fmla="val 6974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747711" y="2776538"/>
              <a:ext cx="2581276" cy="4076700"/>
            </a:xfrm>
            <a:prstGeom prst="triangle">
              <a:avLst>
                <a:gd name="adj" fmla="val 601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-1" y="5080000"/>
              <a:ext cx="5558971" cy="1025526"/>
            </a:xfrm>
            <a:prstGeom prst="triangle">
              <a:avLst>
                <a:gd name="adj" fmla="val 7318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4"/>
            <p:cNvSpPr/>
            <p:nvPr/>
          </p:nvSpPr>
          <p:spPr>
            <a:xfrm rot="2070720">
              <a:off x="4962617" y="2187259"/>
              <a:ext cx="3133791" cy="4151912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91" h="4151912">
                  <a:moveTo>
                    <a:pt x="0" y="4151912"/>
                  </a:moveTo>
                  <a:lnTo>
                    <a:pt x="3133791" y="0"/>
                  </a:lnTo>
                  <a:lnTo>
                    <a:pt x="1809247" y="4151912"/>
                  </a:lnTo>
                  <a:lnTo>
                    <a:pt x="0" y="41519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4"/>
            <p:cNvSpPr/>
            <p:nvPr/>
          </p:nvSpPr>
          <p:spPr>
            <a:xfrm rot="2070720">
              <a:off x="367168" y="4492756"/>
              <a:ext cx="4585426" cy="3632075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4516255"/>
                <a:gd name="connsiteY0" fmla="*/ 3183626 h 4151912"/>
                <a:gd name="connsiteX1" fmla="*/ 4516255 w 4516255"/>
                <a:gd name="connsiteY1" fmla="*/ 0 h 4151912"/>
                <a:gd name="connsiteX2" fmla="*/ 3191711 w 4516255"/>
                <a:gd name="connsiteY2" fmla="*/ 4151912 h 4151912"/>
                <a:gd name="connsiteX3" fmla="*/ 0 w 4516255"/>
                <a:gd name="connsiteY3" fmla="*/ 3183626 h 4151912"/>
                <a:gd name="connsiteX0" fmla="*/ 0 w 4516255"/>
                <a:gd name="connsiteY0" fmla="*/ 3183626 h 3660525"/>
                <a:gd name="connsiteX1" fmla="*/ 4516255 w 4516255"/>
                <a:gd name="connsiteY1" fmla="*/ 0 h 3660525"/>
                <a:gd name="connsiteX2" fmla="*/ 611323 w 4516255"/>
                <a:gd name="connsiteY2" fmla="*/ 3660525 h 3660525"/>
                <a:gd name="connsiteX3" fmla="*/ 0 w 4516255"/>
                <a:gd name="connsiteY3" fmla="*/ 3183626 h 3660525"/>
                <a:gd name="connsiteX0" fmla="*/ 0 w 4558936"/>
                <a:gd name="connsiteY0" fmla="*/ 3155176 h 3632075"/>
                <a:gd name="connsiteX1" fmla="*/ 4558936 w 4558936"/>
                <a:gd name="connsiteY1" fmla="*/ 0 h 3632075"/>
                <a:gd name="connsiteX2" fmla="*/ 611323 w 4558936"/>
                <a:gd name="connsiteY2" fmla="*/ 3632075 h 3632075"/>
                <a:gd name="connsiteX3" fmla="*/ 0 w 4558936"/>
                <a:gd name="connsiteY3" fmla="*/ 3155176 h 3632075"/>
                <a:gd name="connsiteX0" fmla="*/ 0 w 4585426"/>
                <a:gd name="connsiteY0" fmla="*/ 3150272 h 3632075"/>
                <a:gd name="connsiteX1" fmla="*/ 4585426 w 4585426"/>
                <a:gd name="connsiteY1" fmla="*/ 0 h 3632075"/>
                <a:gd name="connsiteX2" fmla="*/ 637813 w 4585426"/>
                <a:gd name="connsiteY2" fmla="*/ 3632075 h 3632075"/>
                <a:gd name="connsiteX3" fmla="*/ 0 w 4585426"/>
                <a:gd name="connsiteY3" fmla="*/ 3150272 h 36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5426" h="3632075">
                  <a:moveTo>
                    <a:pt x="0" y="3150272"/>
                  </a:moveTo>
                  <a:lnTo>
                    <a:pt x="4585426" y="0"/>
                  </a:lnTo>
                  <a:lnTo>
                    <a:pt x="637813" y="3632075"/>
                  </a:lnTo>
                  <a:lnTo>
                    <a:pt x="0" y="31502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6"/>
            <p:cNvSpPr/>
            <p:nvPr/>
          </p:nvSpPr>
          <p:spPr>
            <a:xfrm>
              <a:off x="7107362" y="3450767"/>
              <a:ext cx="4968421" cy="2111376"/>
            </a:xfrm>
            <a:custGeom>
              <a:avLst/>
              <a:gdLst>
                <a:gd name="connsiteX0" fmla="*/ 0 w 5558971"/>
                <a:gd name="connsiteY0" fmla="*/ 1025526 h 1025526"/>
                <a:gd name="connsiteX1" fmla="*/ 4068222 w 5558971"/>
                <a:gd name="connsiteY1" fmla="*/ 0 h 1025526"/>
                <a:gd name="connsiteX2" fmla="*/ 5558971 w 5558971"/>
                <a:gd name="connsiteY2" fmla="*/ 1025526 h 1025526"/>
                <a:gd name="connsiteX3" fmla="*/ 0 w 5558971"/>
                <a:gd name="connsiteY3" fmla="*/ 1025526 h 1025526"/>
                <a:gd name="connsiteX0" fmla="*/ 0 w 5558971"/>
                <a:gd name="connsiteY0" fmla="*/ 2130426 h 2130426"/>
                <a:gd name="connsiteX1" fmla="*/ 2468022 w 5558971"/>
                <a:gd name="connsiteY1" fmla="*/ 0 h 2130426"/>
                <a:gd name="connsiteX2" fmla="*/ 5558971 w 5558971"/>
                <a:gd name="connsiteY2" fmla="*/ 2130426 h 2130426"/>
                <a:gd name="connsiteX3" fmla="*/ 0 w 5558971"/>
                <a:gd name="connsiteY3" fmla="*/ 2130426 h 2130426"/>
                <a:gd name="connsiteX0" fmla="*/ 0 w 4968421"/>
                <a:gd name="connsiteY0" fmla="*/ 1463676 h 2130426"/>
                <a:gd name="connsiteX1" fmla="*/ 1877472 w 4968421"/>
                <a:gd name="connsiteY1" fmla="*/ 0 h 2130426"/>
                <a:gd name="connsiteX2" fmla="*/ 4968421 w 4968421"/>
                <a:gd name="connsiteY2" fmla="*/ 2130426 h 2130426"/>
                <a:gd name="connsiteX3" fmla="*/ 0 w 4968421"/>
                <a:gd name="connsiteY3" fmla="*/ 1463676 h 2130426"/>
                <a:gd name="connsiteX0" fmla="*/ 0 w 4968421"/>
                <a:gd name="connsiteY0" fmla="*/ 1444626 h 2111376"/>
                <a:gd name="connsiteX1" fmla="*/ 185842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  <a:gd name="connsiteX0" fmla="*/ 0 w 4968421"/>
                <a:gd name="connsiteY0" fmla="*/ 1444626 h 2111376"/>
                <a:gd name="connsiteX1" fmla="*/ 187747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8421" h="2111376">
                  <a:moveTo>
                    <a:pt x="0" y="1444626"/>
                  </a:moveTo>
                  <a:lnTo>
                    <a:pt x="1877472" y="0"/>
                  </a:lnTo>
                  <a:lnTo>
                    <a:pt x="4968421" y="211137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4"/>
            <p:cNvSpPr/>
            <p:nvPr/>
          </p:nvSpPr>
          <p:spPr>
            <a:xfrm rot="2070720">
              <a:off x="9367705" y="2131146"/>
              <a:ext cx="3785232" cy="2619416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3785232"/>
                <a:gd name="connsiteY0" fmla="*/ 4151912 h 4151912"/>
                <a:gd name="connsiteX1" fmla="*/ 3133791 w 3785232"/>
                <a:gd name="connsiteY1" fmla="*/ 0 h 4151912"/>
                <a:gd name="connsiteX2" fmla="*/ 3785232 w 3785232"/>
                <a:gd name="connsiteY2" fmla="*/ 4134132 h 4151912"/>
                <a:gd name="connsiteX3" fmla="*/ 0 w 3785232"/>
                <a:gd name="connsiteY3" fmla="*/ 4151912 h 4151912"/>
                <a:gd name="connsiteX0" fmla="*/ 0 w 3785232"/>
                <a:gd name="connsiteY0" fmla="*/ 2619416 h 2619416"/>
                <a:gd name="connsiteX1" fmla="*/ 3493957 w 3785232"/>
                <a:gd name="connsiteY1" fmla="*/ 0 h 2619416"/>
                <a:gd name="connsiteX2" fmla="*/ 3785232 w 3785232"/>
                <a:gd name="connsiteY2" fmla="*/ 2601636 h 2619416"/>
                <a:gd name="connsiteX3" fmla="*/ 0 w 3785232"/>
                <a:gd name="connsiteY3" fmla="*/ 2619416 h 26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5232" h="2619416">
                  <a:moveTo>
                    <a:pt x="0" y="2619416"/>
                  </a:moveTo>
                  <a:lnTo>
                    <a:pt x="3493957" y="0"/>
                  </a:lnTo>
                  <a:lnTo>
                    <a:pt x="3785232" y="2601636"/>
                  </a:lnTo>
                  <a:lnTo>
                    <a:pt x="0" y="26194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899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015-F5D9-4DE6-9C85-C8AA376D09B9}" type="datetime1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74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9"/>
          <a:stretch/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33714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1" y="2196284"/>
            <a:ext cx="13152938" cy="5993685"/>
            <a:chOff x="-1" y="2131146"/>
            <a:chExt cx="13152938" cy="5993685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357187" y="2386013"/>
              <a:ext cx="3362325" cy="4076700"/>
            </a:xfrm>
            <a:prstGeom prst="triangle">
              <a:avLst>
                <a:gd name="adj" fmla="val 697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747711" y="2776538"/>
              <a:ext cx="2581276" cy="4076700"/>
            </a:xfrm>
            <a:prstGeom prst="triangle">
              <a:avLst>
                <a:gd name="adj" fmla="val 601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-1" y="5080000"/>
              <a:ext cx="5558971" cy="1025526"/>
            </a:xfrm>
            <a:prstGeom prst="triangle">
              <a:avLst>
                <a:gd name="adj" fmla="val 73183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4"/>
            <p:cNvSpPr/>
            <p:nvPr/>
          </p:nvSpPr>
          <p:spPr>
            <a:xfrm rot="2070720">
              <a:off x="4962617" y="2187259"/>
              <a:ext cx="3133791" cy="4151912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91" h="4151912">
                  <a:moveTo>
                    <a:pt x="0" y="4151912"/>
                  </a:moveTo>
                  <a:lnTo>
                    <a:pt x="3133791" y="0"/>
                  </a:lnTo>
                  <a:lnTo>
                    <a:pt x="1809247" y="4151912"/>
                  </a:lnTo>
                  <a:lnTo>
                    <a:pt x="0" y="41519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4"/>
            <p:cNvSpPr/>
            <p:nvPr/>
          </p:nvSpPr>
          <p:spPr>
            <a:xfrm rot="2070720">
              <a:off x="367168" y="4492756"/>
              <a:ext cx="4585426" cy="3632075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4516255"/>
                <a:gd name="connsiteY0" fmla="*/ 3183626 h 4151912"/>
                <a:gd name="connsiteX1" fmla="*/ 4516255 w 4516255"/>
                <a:gd name="connsiteY1" fmla="*/ 0 h 4151912"/>
                <a:gd name="connsiteX2" fmla="*/ 3191711 w 4516255"/>
                <a:gd name="connsiteY2" fmla="*/ 4151912 h 4151912"/>
                <a:gd name="connsiteX3" fmla="*/ 0 w 4516255"/>
                <a:gd name="connsiteY3" fmla="*/ 3183626 h 4151912"/>
                <a:gd name="connsiteX0" fmla="*/ 0 w 4516255"/>
                <a:gd name="connsiteY0" fmla="*/ 3183626 h 3660525"/>
                <a:gd name="connsiteX1" fmla="*/ 4516255 w 4516255"/>
                <a:gd name="connsiteY1" fmla="*/ 0 h 3660525"/>
                <a:gd name="connsiteX2" fmla="*/ 611323 w 4516255"/>
                <a:gd name="connsiteY2" fmla="*/ 3660525 h 3660525"/>
                <a:gd name="connsiteX3" fmla="*/ 0 w 4516255"/>
                <a:gd name="connsiteY3" fmla="*/ 3183626 h 3660525"/>
                <a:gd name="connsiteX0" fmla="*/ 0 w 4558936"/>
                <a:gd name="connsiteY0" fmla="*/ 3155176 h 3632075"/>
                <a:gd name="connsiteX1" fmla="*/ 4558936 w 4558936"/>
                <a:gd name="connsiteY1" fmla="*/ 0 h 3632075"/>
                <a:gd name="connsiteX2" fmla="*/ 611323 w 4558936"/>
                <a:gd name="connsiteY2" fmla="*/ 3632075 h 3632075"/>
                <a:gd name="connsiteX3" fmla="*/ 0 w 4558936"/>
                <a:gd name="connsiteY3" fmla="*/ 3155176 h 3632075"/>
                <a:gd name="connsiteX0" fmla="*/ 0 w 4585426"/>
                <a:gd name="connsiteY0" fmla="*/ 3150272 h 3632075"/>
                <a:gd name="connsiteX1" fmla="*/ 4585426 w 4585426"/>
                <a:gd name="connsiteY1" fmla="*/ 0 h 3632075"/>
                <a:gd name="connsiteX2" fmla="*/ 637813 w 4585426"/>
                <a:gd name="connsiteY2" fmla="*/ 3632075 h 3632075"/>
                <a:gd name="connsiteX3" fmla="*/ 0 w 4585426"/>
                <a:gd name="connsiteY3" fmla="*/ 3150272 h 36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5426" h="3632075">
                  <a:moveTo>
                    <a:pt x="0" y="3150272"/>
                  </a:moveTo>
                  <a:lnTo>
                    <a:pt x="4585426" y="0"/>
                  </a:lnTo>
                  <a:lnTo>
                    <a:pt x="637813" y="3632075"/>
                  </a:lnTo>
                  <a:lnTo>
                    <a:pt x="0" y="31502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6"/>
            <p:cNvSpPr/>
            <p:nvPr/>
          </p:nvSpPr>
          <p:spPr>
            <a:xfrm>
              <a:off x="7107362" y="3450767"/>
              <a:ext cx="4968421" cy="2111376"/>
            </a:xfrm>
            <a:custGeom>
              <a:avLst/>
              <a:gdLst>
                <a:gd name="connsiteX0" fmla="*/ 0 w 5558971"/>
                <a:gd name="connsiteY0" fmla="*/ 1025526 h 1025526"/>
                <a:gd name="connsiteX1" fmla="*/ 4068222 w 5558971"/>
                <a:gd name="connsiteY1" fmla="*/ 0 h 1025526"/>
                <a:gd name="connsiteX2" fmla="*/ 5558971 w 5558971"/>
                <a:gd name="connsiteY2" fmla="*/ 1025526 h 1025526"/>
                <a:gd name="connsiteX3" fmla="*/ 0 w 5558971"/>
                <a:gd name="connsiteY3" fmla="*/ 1025526 h 1025526"/>
                <a:gd name="connsiteX0" fmla="*/ 0 w 5558971"/>
                <a:gd name="connsiteY0" fmla="*/ 2130426 h 2130426"/>
                <a:gd name="connsiteX1" fmla="*/ 2468022 w 5558971"/>
                <a:gd name="connsiteY1" fmla="*/ 0 h 2130426"/>
                <a:gd name="connsiteX2" fmla="*/ 5558971 w 5558971"/>
                <a:gd name="connsiteY2" fmla="*/ 2130426 h 2130426"/>
                <a:gd name="connsiteX3" fmla="*/ 0 w 5558971"/>
                <a:gd name="connsiteY3" fmla="*/ 2130426 h 2130426"/>
                <a:gd name="connsiteX0" fmla="*/ 0 w 4968421"/>
                <a:gd name="connsiteY0" fmla="*/ 1463676 h 2130426"/>
                <a:gd name="connsiteX1" fmla="*/ 1877472 w 4968421"/>
                <a:gd name="connsiteY1" fmla="*/ 0 h 2130426"/>
                <a:gd name="connsiteX2" fmla="*/ 4968421 w 4968421"/>
                <a:gd name="connsiteY2" fmla="*/ 2130426 h 2130426"/>
                <a:gd name="connsiteX3" fmla="*/ 0 w 4968421"/>
                <a:gd name="connsiteY3" fmla="*/ 1463676 h 2130426"/>
                <a:gd name="connsiteX0" fmla="*/ 0 w 4968421"/>
                <a:gd name="connsiteY0" fmla="*/ 1444626 h 2111376"/>
                <a:gd name="connsiteX1" fmla="*/ 185842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  <a:gd name="connsiteX0" fmla="*/ 0 w 4968421"/>
                <a:gd name="connsiteY0" fmla="*/ 1444626 h 2111376"/>
                <a:gd name="connsiteX1" fmla="*/ 187747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8421" h="2111376">
                  <a:moveTo>
                    <a:pt x="0" y="1444626"/>
                  </a:moveTo>
                  <a:lnTo>
                    <a:pt x="1877472" y="0"/>
                  </a:lnTo>
                  <a:lnTo>
                    <a:pt x="4968421" y="211137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4"/>
            <p:cNvSpPr/>
            <p:nvPr/>
          </p:nvSpPr>
          <p:spPr>
            <a:xfrm rot="2070720">
              <a:off x="9367705" y="2131146"/>
              <a:ext cx="3785232" cy="2619416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3785232"/>
                <a:gd name="connsiteY0" fmla="*/ 4151912 h 4151912"/>
                <a:gd name="connsiteX1" fmla="*/ 3133791 w 3785232"/>
                <a:gd name="connsiteY1" fmla="*/ 0 h 4151912"/>
                <a:gd name="connsiteX2" fmla="*/ 3785232 w 3785232"/>
                <a:gd name="connsiteY2" fmla="*/ 4134132 h 4151912"/>
                <a:gd name="connsiteX3" fmla="*/ 0 w 3785232"/>
                <a:gd name="connsiteY3" fmla="*/ 4151912 h 4151912"/>
                <a:gd name="connsiteX0" fmla="*/ 0 w 3785232"/>
                <a:gd name="connsiteY0" fmla="*/ 2619416 h 2619416"/>
                <a:gd name="connsiteX1" fmla="*/ 3493957 w 3785232"/>
                <a:gd name="connsiteY1" fmla="*/ 0 h 2619416"/>
                <a:gd name="connsiteX2" fmla="*/ 3785232 w 3785232"/>
                <a:gd name="connsiteY2" fmla="*/ 2601636 h 2619416"/>
                <a:gd name="connsiteX3" fmla="*/ 0 w 3785232"/>
                <a:gd name="connsiteY3" fmla="*/ 2619416 h 26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5232" h="2619416">
                  <a:moveTo>
                    <a:pt x="0" y="2619416"/>
                  </a:moveTo>
                  <a:lnTo>
                    <a:pt x="3493957" y="0"/>
                  </a:lnTo>
                  <a:lnTo>
                    <a:pt x="3785232" y="2601636"/>
                  </a:lnTo>
                  <a:lnTo>
                    <a:pt x="0" y="26194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09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2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4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1</a:t>
            </a:r>
            <a:endParaRPr lang="zh-CN" altLang="en-US" sz="72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44975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2</a:t>
            </a:r>
            <a:endParaRPr lang="zh-CN" altLang="en-US" sz="7200" b="1" dirty="0"/>
          </a:p>
        </p:txBody>
      </p:sp>
      <p:sp>
        <p:nvSpPr>
          <p:cNvPr id="3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0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47026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8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  <p:sp>
        <p:nvSpPr>
          <p:cNvPr id="39" name="流程图: 手动输入 38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3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55352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4" name="组合 3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5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6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4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5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4</a:t>
            </a:r>
            <a:endParaRPr lang="zh-CN" altLang="en-US" sz="7200" b="1" dirty="0"/>
          </a:p>
        </p:txBody>
      </p: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38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44626" y="1685791"/>
            <a:ext cx="4147374" cy="5172209"/>
            <a:chOff x="3200972" y="1723869"/>
            <a:chExt cx="2742057" cy="3419631"/>
          </a:xfrm>
        </p:grpSpPr>
        <p:sp>
          <p:nvSpPr>
            <p:cNvPr id="7" name="Freeform 112"/>
            <p:cNvSpPr>
              <a:spLocks/>
            </p:cNvSpPr>
            <p:nvPr/>
          </p:nvSpPr>
          <p:spPr bwMode="auto">
            <a:xfrm flipH="1">
              <a:off x="3200972" y="1723869"/>
              <a:ext cx="2742057" cy="3419631"/>
            </a:xfrm>
            <a:custGeom>
              <a:avLst/>
              <a:gdLst>
                <a:gd name="T0" fmla="*/ 219 w 219"/>
                <a:gd name="T1" fmla="*/ 273 h 273"/>
                <a:gd name="T2" fmla="*/ 0 w 219"/>
                <a:gd name="T3" fmla="*/ 273 h 273"/>
                <a:gd name="T4" fmla="*/ 51 w 219"/>
                <a:gd name="T5" fmla="*/ 131 h 273"/>
                <a:gd name="T6" fmla="*/ 31 w 219"/>
                <a:gd name="T7" fmla="*/ 99 h 273"/>
                <a:gd name="T8" fmla="*/ 92 w 219"/>
                <a:gd name="T9" fmla="*/ 0 h 273"/>
                <a:gd name="T10" fmla="*/ 132 w 219"/>
                <a:gd name="T11" fmla="*/ 3 h 273"/>
                <a:gd name="T12" fmla="*/ 193 w 219"/>
                <a:gd name="T13" fmla="*/ 66 h 273"/>
                <a:gd name="T14" fmla="*/ 193 w 219"/>
                <a:gd name="T15" fmla="*/ 73 h 273"/>
                <a:gd name="T16" fmla="*/ 195 w 219"/>
                <a:gd name="T17" fmla="*/ 86 h 273"/>
                <a:gd name="T18" fmla="*/ 211 w 219"/>
                <a:gd name="T19" fmla="*/ 105 h 273"/>
                <a:gd name="T20" fmla="*/ 207 w 219"/>
                <a:gd name="T21" fmla="*/ 120 h 273"/>
                <a:gd name="T22" fmla="*/ 200 w 219"/>
                <a:gd name="T23" fmla="*/ 127 h 273"/>
                <a:gd name="T24" fmla="*/ 201 w 219"/>
                <a:gd name="T25" fmla="*/ 133 h 273"/>
                <a:gd name="T26" fmla="*/ 200 w 219"/>
                <a:gd name="T27" fmla="*/ 137 h 273"/>
                <a:gd name="T28" fmla="*/ 197 w 219"/>
                <a:gd name="T29" fmla="*/ 141 h 273"/>
                <a:gd name="T30" fmla="*/ 197 w 219"/>
                <a:gd name="T31" fmla="*/ 146 h 273"/>
                <a:gd name="T32" fmla="*/ 196 w 219"/>
                <a:gd name="T33" fmla="*/ 149 h 273"/>
                <a:gd name="T34" fmla="*/ 192 w 219"/>
                <a:gd name="T35" fmla="*/ 152 h 273"/>
                <a:gd name="T36" fmla="*/ 191 w 219"/>
                <a:gd name="T37" fmla="*/ 156 h 273"/>
                <a:gd name="T38" fmla="*/ 178 w 219"/>
                <a:gd name="T39" fmla="*/ 179 h 273"/>
                <a:gd name="T40" fmla="*/ 154 w 219"/>
                <a:gd name="T41" fmla="*/ 200 h 273"/>
                <a:gd name="T42" fmla="*/ 219 w 219"/>
                <a:gd name="T4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273">
                  <a:moveTo>
                    <a:pt x="219" y="273"/>
                  </a:moveTo>
                  <a:cubicBezTo>
                    <a:pt x="0" y="273"/>
                    <a:pt x="0" y="273"/>
                    <a:pt x="0" y="273"/>
                  </a:cubicBezTo>
                  <a:cubicBezTo>
                    <a:pt x="11" y="240"/>
                    <a:pt x="105" y="193"/>
                    <a:pt x="51" y="131"/>
                  </a:cubicBezTo>
                  <a:cubicBezTo>
                    <a:pt x="42" y="121"/>
                    <a:pt x="34" y="111"/>
                    <a:pt x="31" y="99"/>
                  </a:cubicBezTo>
                  <a:cubicBezTo>
                    <a:pt x="18" y="44"/>
                    <a:pt x="40" y="4"/>
                    <a:pt x="92" y="0"/>
                  </a:cubicBezTo>
                  <a:cubicBezTo>
                    <a:pt x="105" y="0"/>
                    <a:pt x="118" y="0"/>
                    <a:pt x="132" y="3"/>
                  </a:cubicBezTo>
                  <a:cubicBezTo>
                    <a:pt x="170" y="9"/>
                    <a:pt x="187" y="27"/>
                    <a:pt x="193" y="66"/>
                  </a:cubicBezTo>
                  <a:cubicBezTo>
                    <a:pt x="194" y="69"/>
                    <a:pt x="194" y="72"/>
                    <a:pt x="193" y="73"/>
                  </a:cubicBezTo>
                  <a:cubicBezTo>
                    <a:pt x="192" y="79"/>
                    <a:pt x="192" y="82"/>
                    <a:pt x="195" y="86"/>
                  </a:cubicBezTo>
                  <a:cubicBezTo>
                    <a:pt x="200" y="92"/>
                    <a:pt x="206" y="99"/>
                    <a:pt x="211" y="105"/>
                  </a:cubicBezTo>
                  <a:cubicBezTo>
                    <a:pt x="216" y="112"/>
                    <a:pt x="215" y="117"/>
                    <a:pt x="207" y="120"/>
                  </a:cubicBezTo>
                  <a:cubicBezTo>
                    <a:pt x="206" y="120"/>
                    <a:pt x="200" y="120"/>
                    <a:pt x="200" y="127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201" y="135"/>
                    <a:pt x="201" y="136"/>
                    <a:pt x="200" y="137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6"/>
                    <a:pt x="197" y="146"/>
                    <a:pt x="197" y="146"/>
                  </a:cubicBezTo>
                  <a:cubicBezTo>
                    <a:pt x="197" y="147"/>
                    <a:pt x="197" y="148"/>
                    <a:pt x="196" y="149"/>
                  </a:cubicBezTo>
                  <a:cubicBezTo>
                    <a:pt x="192" y="152"/>
                    <a:pt x="192" y="152"/>
                    <a:pt x="192" y="152"/>
                  </a:cubicBezTo>
                  <a:cubicBezTo>
                    <a:pt x="191" y="153"/>
                    <a:pt x="191" y="154"/>
                    <a:pt x="191" y="156"/>
                  </a:cubicBezTo>
                  <a:cubicBezTo>
                    <a:pt x="195" y="169"/>
                    <a:pt x="192" y="177"/>
                    <a:pt x="178" y="179"/>
                  </a:cubicBezTo>
                  <a:cubicBezTo>
                    <a:pt x="166" y="182"/>
                    <a:pt x="155" y="187"/>
                    <a:pt x="154" y="200"/>
                  </a:cubicBezTo>
                  <a:cubicBezTo>
                    <a:pt x="151" y="233"/>
                    <a:pt x="191" y="255"/>
                    <a:pt x="219" y="2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grpSp>
          <p:nvGrpSpPr>
            <p:cNvPr id="8" name="组合 81"/>
            <p:cNvGrpSpPr/>
            <p:nvPr/>
          </p:nvGrpSpPr>
          <p:grpSpPr>
            <a:xfrm>
              <a:off x="4406271" y="2071835"/>
              <a:ext cx="710172" cy="708754"/>
              <a:chOff x="3763963" y="1430337"/>
              <a:chExt cx="793750" cy="792163"/>
            </a:xfrm>
            <a:solidFill>
              <a:schemeClr val="bg1"/>
            </a:solidFill>
          </p:grpSpPr>
          <p:sp>
            <p:nvSpPr>
              <p:cNvPr id="9" name="Freeform 15"/>
              <p:cNvSpPr>
                <a:spLocks/>
              </p:cNvSpPr>
              <p:nvPr/>
            </p:nvSpPr>
            <p:spPr bwMode="auto">
              <a:xfrm>
                <a:off x="3887788" y="1430337"/>
                <a:ext cx="669925" cy="792163"/>
              </a:xfrm>
              <a:custGeom>
                <a:avLst/>
                <a:gdLst>
                  <a:gd name="T0" fmla="*/ 150 w 178"/>
                  <a:gd name="T1" fmla="*/ 0 h 211"/>
                  <a:gd name="T2" fmla="*/ 106 w 178"/>
                  <a:gd name="T3" fmla="*/ 0 h 211"/>
                  <a:gd name="T4" fmla="*/ 106 w 178"/>
                  <a:gd name="T5" fmla="*/ 14 h 211"/>
                  <a:gd name="T6" fmla="*/ 132 w 178"/>
                  <a:gd name="T7" fmla="*/ 14 h 211"/>
                  <a:gd name="T8" fmla="*/ 132 w 178"/>
                  <a:gd name="T9" fmla="*/ 33 h 211"/>
                  <a:gd name="T10" fmla="*/ 3 w 178"/>
                  <a:gd name="T11" fmla="*/ 33 h 211"/>
                  <a:gd name="T12" fmla="*/ 3 w 178"/>
                  <a:gd name="T13" fmla="*/ 33 h 211"/>
                  <a:gd name="T14" fmla="*/ 0 w 178"/>
                  <a:gd name="T15" fmla="*/ 33 h 211"/>
                  <a:gd name="T16" fmla="*/ 0 w 178"/>
                  <a:gd name="T17" fmla="*/ 79 h 211"/>
                  <a:gd name="T18" fmla="*/ 14 w 178"/>
                  <a:gd name="T19" fmla="*/ 79 h 211"/>
                  <a:gd name="T20" fmla="*/ 14 w 178"/>
                  <a:gd name="T21" fmla="*/ 47 h 211"/>
                  <a:gd name="T22" fmla="*/ 66 w 178"/>
                  <a:gd name="T23" fmla="*/ 47 h 211"/>
                  <a:gd name="T24" fmla="*/ 66 w 178"/>
                  <a:gd name="T25" fmla="*/ 131 h 211"/>
                  <a:gd name="T26" fmla="*/ 0 w 178"/>
                  <a:gd name="T27" fmla="*/ 131 h 211"/>
                  <a:gd name="T28" fmla="*/ 0 w 178"/>
                  <a:gd name="T29" fmla="*/ 145 h 211"/>
                  <a:gd name="T30" fmla="*/ 80 w 178"/>
                  <a:gd name="T31" fmla="*/ 145 h 211"/>
                  <a:gd name="T32" fmla="*/ 80 w 178"/>
                  <a:gd name="T33" fmla="*/ 47 h 211"/>
                  <a:gd name="T34" fmla="*/ 146 w 178"/>
                  <a:gd name="T35" fmla="*/ 47 h 211"/>
                  <a:gd name="T36" fmla="*/ 146 w 178"/>
                  <a:gd name="T37" fmla="*/ 14 h 211"/>
                  <a:gd name="T38" fmla="*/ 150 w 178"/>
                  <a:gd name="T39" fmla="*/ 14 h 211"/>
                  <a:gd name="T40" fmla="*/ 164 w 178"/>
                  <a:gd name="T41" fmla="*/ 28 h 211"/>
                  <a:gd name="T42" fmla="*/ 164 w 178"/>
                  <a:gd name="T43" fmla="*/ 98 h 211"/>
                  <a:gd name="T44" fmla="*/ 99 w 178"/>
                  <a:gd name="T45" fmla="*/ 98 h 211"/>
                  <a:gd name="T46" fmla="*/ 99 w 178"/>
                  <a:gd name="T47" fmla="*/ 99 h 211"/>
                  <a:gd name="T48" fmla="*/ 99 w 178"/>
                  <a:gd name="T49" fmla="*/ 99 h 211"/>
                  <a:gd name="T50" fmla="*/ 99 w 178"/>
                  <a:gd name="T51" fmla="*/ 164 h 211"/>
                  <a:gd name="T52" fmla="*/ 0 w 178"/>
                  <a:gd name="T53" fmla="*/ 164 h 211"/>
                  <a:gd name="T54" fmla="*/ 0 w 178"/>
                  <a:gd name="T55" fmla="*/ 178 h 211"/>
                  <a:gd name="T56" fmla="*/ 146 w 178"/>
                  <a:gd name="T57" fmla="*/ 178 h 211"/>
                  <a:gd name="T58" fmla="*/ 146 w 178"/>
                  <a:gd name="T59" fmla="*/ 131 h 211"/>
                  <a:gd name="T60" fmla="*/ 132 w 178"/>
                  <a:gd name="T61" fmla="*/ 131 h 211"/>
                  <a:gd name="T62" fmla="*/ 132 w 178"/>
                  <a:gd name="T63" fmla="*/ 164 h 211"/>
                  <a:gd name="T64" fmla="*/ 113 w 178"/>
                  <a:gd name="T65" fmla="*/ 164 h 211"/>
                  <a:gd name="T66" fmla="*/ 113 w 178"/>
                  <a:gd name="T67" fmla="*/ 112 h 211"/>
                  <a:gd name="T68" fmla="*/ 164 w 178"/>
                  <a:gd name="T69" fmla="*/ 112 h 211"/>
                  <a:gd name="T70" fmla="*/ 164 w 178"/>
                  <a:gd name="T71" fmla="*/ 183 h 211"/>
                  <a:gd name="T72" fmla="*/ 150 w 178"/>
                  <a:gd name="T73" fmla="*/ 197 h 211"/>
                  <a:gd name="T74" fmla="*/ 59 w 178"/>
                  <a:gd name="T75" fmla="*/ 197 h 211"/>
                  <a:gd name="T76" fmla="*/ 59 w 178"/>
                  <a:gd name="T77" fmla="*/ 211 h 211"/>
                  <a:gd name="T78" fmla="*/ 150 w 178"/>
                  <a:gd name="T79" fmla="*/ 211 h 211"/>
                  <a:gd name="T80" fmla="*/ 178 w 178"/>
                  <a:gd name="T81" fmla="*/ 183 h 211"/>
                  <a:gd name="T82" fmla="*/ 178 w 178"/>
                  <a:gd name="T83" fmla="*/ 28 h 211"/>
                  <a:gd name="T84" fmla="*/ 150 w 178"/>
                  <a:gd name="T8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8" h="211">
                    <a:moveTo>
                      <a:pt x="150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2" y="33"/>
                      <a:pt x="132" y="33"/>
                      <a:pt x="132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80" y="145"/>
                      <a:pt x="80" y="145"/>
                      <a:pt x="80" y="145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146" y="47"/>
                      <a:pt x="146" y="47"/>
                      <a:pt x="146" y="47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50" y="14"/>
                      <a:pt x="150" y="14"/>
                      <a:pt x="150" y="14"/>
                    </a:cubicBezTo>
                    <a:cubicBezTo>
                      <a:pt x="158" y="14"/>
                      <a:pt x="164" y="20"/>
                      <a:pt x="164" y="28"/>
                    </a:cubicBezTo>
                    <a:cubicBezTo>
                      <a:pt x="164" y="98"/>
                      <a:pt x="164" y="98"/>
                      <a:pt x="164" y="98"/>
                    </a:cubicBezTo>
                    <a:cubicBezTo>
                      <a:pt x="99" y="98"/>
                      <a:pt x="99" y="98"/>
                      <a:pt x="99" y="98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164"/>
                      <a:pt x="99" y="164"/>
                      <a:pt x="99" y="164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31"/>
                      <a:pt x="146" y="131"/>
                      <a:pt x="146" y="131"/>
                    </a:cubicBezTo>
                    <a:cubicBezTo>
                      <a:pt x="132" y="131"/>
                      <a:pt x="132" y="131"/>
                      <a:pt x="132" y="131"/>
                    </a:cubicBezTo>
                    <a:cubicBezTo>
                      <a:pt x="132" y="164"/>
                      <a:pt x="132" y="164"/>
                      <a:pt x="132" y="164"/>
                    </a:cubicBezTo>
                    <a:cubicBezTo>
                      <a:pt x="113" y="164"/>
                      <a:pt x="113" y="164"/>
                      <a:pt x="113" y="164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64" y="112"/>
                      <a:pt x="164" y="112"/>
                      <a:pt x="164" y="112"/>
                    </a:cubicBezTo>
                    <a:cubicBezTo>
                      <a:pt x="164" y="183"/>
                      <a:pt x="164" y="183"/>
                      <a:pt x="164" y="183"/>
                    </a:cubicBezTo>
                    <a:cubicBezTo>
                      <a:pt x="164" y="191"/>
                      <a:pt x="158" y="197"/>
                      <a:pt x="150" y="197"/>
                    </a:cubicBezTo>
                    <a:cubicBezTo>
                      <a:pt x="59" y="197"/>
                      <a:pt x="59" y="197"/>
                      <a:pt x="59" y="197"/>
                    </a:cubicBezTo>
                    <a:cubicBezTo>
                      <a:pt x="59" y="211"/>
                      <a:pt x="59" y="211"/>
                      <a:pt x="59" y="211"/>
                    </a:cubicBezTo>
                    <a:cubicBezTo>
                      <a:pt x="150" y="211"/>
                      <a:pt x="150" y="211"/>
                      <a:pt x="150" y="211"/>
                    </a:cubicBezTo>
                    <a:cubicBezTo>
                      <a:pt x="166" y="211"/>
                      <a:pt x="178" y="198"/>
                      <a:pt x="178" y="183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78" y="13"/>
                      <a:pt x="166" y="0"/>
                      <a:pt x="1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4256088" y="1677987"/>
                <a:ext cx="180975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4"/>
              <p:cNvSpPr>
                <a:spLocks/>
              </p:cNvSpPr>
              <p:nvPr/>
            </p:nvSpPr>
            <p:spPr bwMode="auto">
              <a:xfrm>
                <a:off x="3763963" y="1430337"/>
                <a:ext cx="447675" cy="792163"/>
              </a:xfrm>
              <a:custGeom>
                <a:avLst/>
                <a:gdLst>
                  <a:gd name="T0" fmla="*/ 14 w 119"/>
                  <a:gd name="T1" fmla="*/ 183 h 211"/>
                  <a:gd name="T2" fmla="*/ 14 w 119"/>
                  <a:gd name="T3" fmla="*/ 112 h 211"/>
                  <a:gd name="T4" fmla="*/ 80 w 119"/>
                  <a:gd name="T5" fmla="*/ 112 h 211"/>
                  <a:gd name="T6" fmla="*/ 80 w 119"/>
                  <a:gd name="T7" fmla="*/ 66 h 211"/>
                  <a:gd name="T8" fmla="*/ 66 w 119"/>
                  <a:gd name="T9" fmla="*/ 66 h 211"/>
                  <a:gd name="T10" fmla="*/ 66 w 119"/>
                  <a:gd name="T11" fmla="*/ 98 h 211"/>
                  <a:gd name="T12" fmla="*/ 14 w 119"/>
                  <a:gd name="T13" fmla="*/ 98 h 211"/>
                  <a:gd name="T14" fmla="*/ 14 w 119"/>
                  <a:gd name="T15" fmla="*/ 28 h 211"/>
                  <a:gd name="T16" fmla="*/ 28 w 119"/>
                  <a:gd name="T17" fmla="*/ 14 h 211"/>
                  <a:gd name="T18" fmla="*/ 119 w 119"/>
                  <a:gd name="T19" fmla="*/ 14 h 211"/>
                  <a:gd name="T20" fmla="*/ 119 w 119"/>
                  <a:gd name="T21" fmla="*/ 0 h 211"/>
                  <a:gd name="T22" fmla="*/ 28 w 119"/>
                  <a:gd name="T23" fmla="*/ 0 h 211"/>
                  <a:gd name="T24" fmla="*/ 0 w 119"/>
                  <a:gd name="T25" fmla="*/ 28 h 211"/>
                  <a:gd name="T26" fmla="*/ 0 w 119"/>
                  <a:gd name="T27" fmla="*/ 183 h 211"/>
                  <a:gd name="T28" fmla="*/ 28 w 119"/>
                  <a:gd name="T29" fmla="*/ 211 h 211"/>
                  <a:gd name="T30" fmla="*/ 72 w 119"/>
                  <a:gd name="T31" fmla="*/ 211 h 211"/>
                  <a:gd name="T32" fmla="*/ 72 w 119"/>
                  <a:gd name="T33" fmla="*/ 197 h 211"/>
                  <a:gd name="T34" fmla="*/ 28 w 119"/>
                  <a:gd name="T35" fmla="*/ 197 h 211"/>
                  <a:gd name="T36" fmla="*/ 14 w 119"/>
                  <a:gd name="T37" fmla="*/ 18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9" h="211">
                    <a:moveTo>
                      <a:pt x="14" y="183"/>
                    </a:moveTo>
                    <a:cubicBezTo>
                      <a:pt x="14" y="112"/>
                      <a:pt x="14" y="112"/>
                      <a:pt x="14" y="112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66" y="98"/>
                      <a:pt x="66" y="98"/>
                      <a:pt x="66" y="98"/>
                    </a:cubicBezTo>
                    <a:cubicBezTo>
                      <a:pt x="14" y="98"/>
                      <a:pt x="14" y="98"/>
                      <a:pt x="14" y="9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0"/>
                      <a:pt x="21" y="14"/>
                      <a:pt x="28" y="14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1"/>
                      <a:pt x="28" y="211"/>
                    </a:cubicBezTo>
                    <a:cubicBezTo>
                      <a:pt x="72" y="211"/>
                      <a:pt x="72" y="211"/>
                      <a:pt x="72" y="211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28" y="197"/>
                      <a:pt x="28" y="197"/>
                      <a:pt x="28" y="197"/>
                    </a:cubicBezTo>
                    <a:cubicBezTo>
                      <a:pt x="21" y="197"/>
                      <a:pt x="14" y="191"/>
                      <a:pt x="14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13" name="组合 12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34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25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6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538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46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72" r:id="rId4"/>
    <p:sldLayoutId id="2147483671" r:id="rId5"/>
    <p:sldLayoutId id="2147483670" r:id="rId6"/>
    <p:sldLayoutId id="2147483673" r:id="rId7"/>
    <p:sldLayoutId id="2147483660" r:id="rId8"/>
    <p:sldLayoutId id="2147483662" r:id="rId9"/>
    <p:sldLayoutId id="2147483661" r:id="rId10"/>
    <p:sldLayoutId id="2147483669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03928" y="1492608"/>
            <a:ext cx="1528394" cy="1569660"/>
            <a:chOff x="3471636" y="1203878"/>
            <a:chExt cx="1219201" cy="1252119"/>
          </a:xfrm>
        </p:grpSpPr>
        <p:sp>
          <p:nvSpPr>
            <p:cNvPr id="3" name="矩形 2"/>
            <p:cNvSpPr/>
            <p:nvPr/>
          </p:nvSpPr>
          <p:spPr>
            <a:xfrm>
              <a:off x="3471636" y="1242157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509737" y="1203878"/>
              <a:ext cx="1181100" cy="1252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</a:rPr>
                <a:t>小组报告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083941" y="1540595"/>
            <a:ext cx="4645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第十周</a:t>
            </a:r>
            <a:r>
              <a:rPr lang="en-US" altLang="zh-CN" sz="4800" b="1" dirty="0"/>
              <a:t>-</a:t>
            </a:r>
            <a:r>
              <a:rPr lang="zh-CN" altLang="en-US" sz="4800" b="1" dirty="0"/>
              <a:t>第二组</a:t>
            </a:r>
            <a:endParaRPr lang="en-US" altLang="zh-CN" sz="4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184015" y="2563731"/>
            <a:ext cx="2832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张鹏 </a:t>
            </a:r>
            <a:r>
              <a:rPr lang="en-US" altLang="zh-CN" sz="2800" dirty="0"/>
              <a:t>| </a:t>
            </a:r>
            <a:r>
              <a:rPr lang="zh-CN" altLang="en-US" sz="2800" dirty="0"/>
              <a:t>康金梁 </a:t>
            </a:r>
            <a:r>
              <a:rPr lang="en-US" altLang="zh-CN" sz="2800" dirty="0"/>
              <a:t>| </a:t>
            </a:r>
            <a:r>
              <a:rPr lang="zh-CN" altLang="en-US" sz="2800" dirty="0"/>
              <a:t>朱静远 </a:t>
            </a:r>
            <a:r>
              <a:rPr lang="en-US" altLang="zh-CN" sz="2800" dirty="0"/>
              <a:t>| </a:t>
            </a:r>
            <a:r>
              <a:rPr lang="zh-CN" altLang="en-US" sz="2800" dirty="0"/>
              <a:t>黄立昊</a:t>
            </a:r>
            <a:r>
              <a:rPr lang="en-US" altLang="zh-CN" sz="2800" dirty="0"/>
              <a:t>|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6611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64980" y="2321169"/>
            <a:ext cx="671079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THANK YOU !</a:t>
            </a:r>
            <a:endParaRPr lang="zh-CN" altLang="en-US" sz="7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726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1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07690" y="2008435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逻辑模型</a:t>
            </a:r>
          </a:p>
        </p:txBody>
      </p:sp>
    </p:spTree>
    <p:extLst>
      <p:ext uri="{BB962C8B-B14F-4D97-AF65-F5344CB8AC3E}">
        <p14:creationId xmlns:p14="http://schemas.microsoft.com/office/powerpoint/2010/main" val="3563614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689236" y="155405"/>
            <a:ext cx="10269084" cy="6613963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331021" y="1807068"/>
              <a:ext cx="9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+mn-ea"/>
                </a:rPr>
                <a:t>效果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54191" y="1807068"/>
              <a:ext cx="9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+mn-ea"/>
                </a:rPr>
                <a:t>输出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577361" y="1807068"/>
              <a:ext cx="9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+mn-ea"/>
                </a:rPr>
                <a:t>过程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733250" y="1807068"/>
              <a:ext cx="9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+mn-ea"/>
                </a:rPr>
                <a:t>输入</a:t>
              </a: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83726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+mn-ea"/>
                  <a:cs typeface="黑体"/>
                </a:rPr>
                <a:t>目标</a:t>
              </a:r>
              <a:endParaRPr lang="en-US" sz="2800" dirty="0">
                <a:solidFill>
                  <a:schemeClr val="bg1"/>
                </a:solidFill>
                <a:latin typeface="+mn-ea"/>
                <a:cs typeface="黑体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83726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+mn-ea"/>
                  <a:cs typeface="黑体"/>
                </a:rPr>
                <a:t>背景</a:t>
              </a:r>
              <a:endParaRPr lang="en-US" sz="2800" dirty="0">
                <a:solidFill>
                  <a:schemeClr val="bg1"/>
                </a:solidFill>
                <a:latin typeface="+mn-ea"/>
                <a:cs typeface="黑体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38955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+mn-ea"/>
                  <a:cs typeface="黑体"/>
                </a:rPr>
                <a:t>外部因素</a:t>
              </a:r>
              <a:endParaRPr lang="en-US" sz="2800" dirty="0">
                <a:solidFill>
                  <a:schemeClr val="bg1"/>
                </a:solidFill>
                <a:latin typeface="+mn-ea"/>
                <a:cs typeface="黑体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-80966" y="-19050"/>
            <a:ext cx="1754181" cy="6877051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-26719" y="2803864"/>
            <a:ext cx="1555922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This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Week’s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LM </a:t>
            </a:r>
            <a:endParaRPr lang="zh-CN" altLang="en-US" sz="3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9528711" y="2507032"/>
            <a:ext cx="1958218" cy="1887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  <a:cs typeface="黑体"/>
              </a:rPr>
              <a:t>一定量时间、精力的输入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ea"/>
                <a:cs typeface="黑体"/>
              </a:rPr>
              <a:t>Wiki</a:t>
            </a:r>
            <a:r>
              <a:rPr lang="zh-CN" altLang="en-US" sz="1200" dirty="0">
                <a:latin typeface="+mn-ea"/>
                <a:cs typeface="黑体"/>
              </a:rPr>
              <a:t>服务器的使用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ea"/>
                <a:cs typeface="黑体"/>
              </a:rPr>
              <a:t>Phabricator</a:t>
            </a:r>
            <a:r>
              <a:rPr lang="zh-CN" altLang="en-US" sz="1200" dirty="0">
                <a:latin typeface="+mn-ea"/>
                <a:cs typeface="黑体"/>
              </a:rPr>
              <a:t>服务器的使用</a:t>
            </a:r>
            <a:endParaRPr lang="en-US" altLang="zh-CN" sz="1200" dirty="0">
              <a:latin typeface="+mn-ea"/>
              <a:cs typeface="黑体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7125027" y="2573802"/>
            <a:ext cx="1922113" cy="261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52525"/>
                </a:solidFill>
                <a:latin typeface="-apple-system"/>
              </a:rPr>
              <a:t>确定小组分工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52525"/>
                </a:solidFill>
                <a:latin typeface="-apple-system"/>
              </a:rPr>
              <a:t>撰写逻辑模型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52525"/>
                </a:solidFill>
                <a:latin typeface="-apple-system"/>
              </a:rPr>
              <a:t>修改</a:t>
            </a:r>
            <a:r>
              <a:rPr lang="en-US" altLang="zh-CN" sz="1400" dirty="0">
                <a:solidFill>
                  <a:srgbClr val="252525"/>
                </a:solidFill>
                <a:latin typeface="-apple-system"/>
              </a:rPr>
              <a:t>cover image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52525"/>
                </a:solidFill>
                <a:latin typeface="-apple-system"/>
              </a:rPr>
              <a:t>编辑词条添加参考文献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52525"/>
                </a:solidFill>
                <a:latin typeface="-apple-system"/>
              </a:rPr>
              <a:t>撰写团队学习报告</a:t>
            </a:r>
            <a:endParaRPr lang="zh-CN" altLang="en-US" sz="1400" b="0" i="0" dirty="0">
              <a:solidFill>
                <a:srgbClr val="252525"/>
              </a:solidFill>
              <a:effectLst/>
              <a:latin typeface="-apple-system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4588226" y="2563567"/>
            <a:ext cx="1934304" cy="2617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修改后的</a:t>
            </a:r>
            <a:r>
              <a:rPr lang="en-US" altLang="zh-CN" sz="1400" dirty="0">
                <a:latin typeface="+mn-ea"/>
                <a:cs typeface="黑体"/>
              </a:rPr>
              <a:t>cover image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为已编辑的词条添加参考文献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cs typeface="黑体"/>
              </a:rPr>
              <a:t>Phabricator</a:t>
            </a:r>
            <a:r>
              <a:rPr lang="zh-CN" altLang="en-US" sz="1400" dirty="0">
                <a:latin typeface="+mn-ea"/>
                <a:cs typeface="黑体"/>
              </a:rPr>
              <a:t>上做的工作</a:t>
            </a:r>
            <a:endParaRPr lang="en-US" altLang="zh-CN" sz="1400" dirty="0">
              <a:latin typeface="+mn-ea"/>
              <a:cs typeface="黑体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2007999" y="2433299"/>
            <a:ext cx="2230654" cy="2617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添加参考文献使撰写的词条更加完善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使</a:t>
            </a:r>
            <a:r>
              <a:rPr lang="en-US" altLang="zh-CN" sz="1400" dirty="0">
                <a:latin typeface="+mn-ea"/>
                <a:cs typeface="黑体"/>
              </a:rPr>
              <a:t>《Seven brief lessons on physics》</a:t>
            </a:r>
            <a:r>
              <a:rPr lang="zh-CN" altLang="en-US" sz="1400" dirty="0">
                <a:latin typeface="+mn-ea"/>
                <a:cs typeface="黑体"/>
              </a:rPr>
              <a:t>一书的数字化出版物更有条理</a:t>
            </a:r>
            <a:endParaRPr lang="en-US" altLang="zh-CN" sz="1400" dirty="0">
              <a:latin typeface="+mn-ea"/>
              <a:cs typeface="黑体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977422" y="935590"/>
            <a:ext cx="8509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掌握</a:t>
            </a:r>
            <a:r>
              <a:rPr lang="en-US" altLang="zh-CN" sz="1400" dirty="0">
                <a:latin typeface="+mn-ea"/>
                <a:cs typeface="黑体"/>
              </a:rPr>
              <a:t>Phabricator</a:t>
            </a:r>
            <a:r>
              <a:rPr lang="zh-CN" altLang="en-US" sz="1400" dirty="0">
                <a:latin typeface="+mn-ea"/>
                <a:cs typeface="黑体"/>
              </a:rPr>
              <a:t>的基础应用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修改</a:t>
            </a:r>
            <a:r>
              <a:rPr lang="en-US" altLang="zh-CN" sz="1400" dirty="0">
                <a:latin typeface="+mn-ea"/>
                <a:cs typeface="黑体"/>
              </a:rPr>
              <a:t>cover image</a:t>
            </a:r>
            <a:r>
              <a:rPr lang="zh-CN" altLang="en-US" sz="1400" dirty="0">
                <a:latin typeface="+mn-ea"/>
                <a:cs typeface="黑体"/>
              </a:rPr>
              <a:t>、扉页等</a:t>
            </a:r>
            <a:endParaRPr lang="en-US" altLang="zh-CN" sz="1400" dirty="0">
              <a:latin typeface="+mn-ea"/>
              <a:cs typeface="黑体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继续整理添加参考文献</a:t>
            </a:r>
            <a:endParaRPr lang="en-US" altLang="zh-CN" sz="1400" dirty="0">
              <a:latin typeface="+mn-ea"/>
              <a:cs typeface="黑体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3009398" y="121442"/>
            <a:ext cx="7327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之前的课程中曾多次提到</a:t>
            </a:r>
            <a:r>
              <a:rPr lang="en-US" altLang="zh-CN" sz="1400" dirty="0" err="1">
                <a:latin typeface="+mn-ea"/>
                <a:cs typeface="黑体"/>
              </a:rPr>
              <a:t>modelica</a:t>
            </a:r>
            <a:r>
              <a:rPr lang="zh-CN" altLang="en-US" sz="1400" dirty="0">
                <a:latin typeface="+mn-ea"/>
                <a:cs typeface="黑体"/>
              </a:rPr>
              <a:t>这种可能变革世界的工具；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本周课堂上初步介绍了使用</a:t>
            </a:r>
            <a:r>
              <a:rPr lang="en-US" altLang="zh-CN" sz="1400" dirty="0" err="1">
                <a:latin typeface="+mn-ea"/>
                <a:cs typeface="黑体"/>
              </a:rPr>
              <a:t>modelica</a:t>
            </a:r>
            <a:r>
              <a:rPr lang="zh-CN" altLang="en-US" sz="1400" dirty="0">
                <a:latin typeface="+mn-ea"/>
                <a:cs typeface="黑体"/>
              </a:rPr>
              <a:t>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上周起，大家也开始使用</a:t>
            </a:r>
            <a:r>
              <a:rPr lang="en-US" altLang="zh-CN" sz="1400" dirty="0" err="1">
                <a:latin typeface="+mn-ea"/>
                <a:cs typeface="黑体"/>
              </a:rPr>
              <a:t>phabricator</a:t>
            </a:r>
            <a:r>
              <a:rPr lang="zh-CN" altLang="en-US" sz="1400" dirty="0">
                <a:latin typeface="+mn-ea"/>
                <a:cs typeface="黑体"/>
              </a:rPr>
              <a:t>了。</a:t>
            </a:r>
            <a:endParaRPr lang="en-US" altLang="zh-CN" sz="1400" dirty="0">
              <a:latin typeface="+mn-ea"/>
              <a:cs typeface="黑体"/>
            </a:endParaRPr>
          </a:p>
        </p:txBody>
      </p:sp>
      <p:sp>
        <p:nvSpPr>
          <p:cNvPr id="39" name="TextBox 25"/>
          <p:cNvSpPr txBox="1"/>
          <p:nvPr/>
        </p:nvSpPr>
        <p:spPr>
          <a:xfrm>
            <a:off x="3716536" y="5944634"/>
            <a:ext cx="7770393" cy="894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latin typeface="+mn-ea"/>
                <a:cs typeface="黑体"/>
              </a:rPr>
              <a:t>对</a:t>
            </a:r>
            <a:r>
              <a:rPr lang="en-US" altLang="zh-CN" sz="1400" dirty="0">
                <a:latin typeface="+mn-ea"/>
                <a:cs typeface="黑体"/>
              </a:rPr>
              <a:t>Phabricator</a:t>
            </a:r>
            <a:r>
              <a:rPr lang="zh-CN" altLang="en-US" sz="1400" dirty="0">
                <a:latin typeface="+mn-ea"/>
                <a:cs typeface="黑体"/>
              </a:rPr>
              <a:t>的应用了解还不彻底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+mn-ea"/>
                <a:cs typeface="黑体"/>
              </a:rPr>
              <a:t>继续添加旁注</a:t>
            </a:r>
            <a:endParaRPr lang="en-US" altLang="zh-CN" sz="1400" dirty="0">
              <a:latin typeface="+mn-ea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43384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2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5805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数字出版物改进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743200" y="272551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SEVEN BRIEF LESSENS ON PHISICS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43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509F26-B5DC-4BA7-B476-4CB044237A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03EB1-B135-4526-B883-33228FC27F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3" name="图片 2" descr="图片包含 屏幕截图, 文字&#10;&#10;已生成极高可信度的说明">
            <a:extLst>
              <a:ext uri="{FF2B5EF4-FFF2-40B4-BE49-F238E27FC236}">
                <a16:creationId xmlns:a16="http://schemas.microsoft.com/office/drawing/2014/main" id="{3AAF5D00-B8D4-432F-9C6F-8CDF0B7D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586"/>
          <a:stretch/>
        </p:blipFill>
        <p:spPr>
          <a:xfrm rot="21480000">
            <a:off x="980996" y="927902"/>
            <a:ext cx="10230010" cy="491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7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2509F26-B5DC-4BA7-B476-4CB044237A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B103EB1-B135-4526-B883-33228FC27F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3" name="图片 2" descr="图片包含 屏幕截图&#10;&#10;已生成极高可信度的说明">
            <a:extLst>
              <a:ext uri="{FF2B5EF4-FFF2-40B4-BE49-F238E27FC236}">
                <a16:creationId xmlns:a16="http://schemas.microsoft.com/office/drawing/2014/main" id="{199EBF99-5644-405C-B572-67EE8A559F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586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2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509F26-B5DC-4BA7-B476-4CB044237A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03EB1-B135-4526-B883-33228FC27F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3" name="图片 2" descr="图片包含 屏幕截图&#10;&#10;已生成极高可信度的说明">
            <a:extLst>
              <a:ext uri="{FF2B5EF4-FFF2-40B4-BE49-F238E27FC236}">
                <a16:creationId xmlns:a16="http://schemas.microsoft.com/office/drawing/2014/main" id="{8209429E-6644-4FBB-9420-BC9D911879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5" r="1" b="1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3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平台应用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743200" y="272551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PHABRICATOR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1309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F0F0B8-5B06-4174-9742-1FD7ABE712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片包含 屏幕截图&#10;&#10;已生成极高可信度的说明">
            <a:extLst>
              <a:ext uri="{FF2B5EF4-FFF2-40B4-BE49-F238E27FC236}">
                <a16:creationId xmlns:a16="http://schemas.microsoft.com/office/drawing/2014/main" id="{79F476C5-53A1-4CD3-9486-52D5A6513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180"/>
          <a:stretch/>
        </p:blipFill>
        <p:spPr>
          <a:xfrm>
            <a:off x="545813" y="287194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848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054C"/>
      </a:accent1>
      <a:accent2>
        <a:srgbClr val="EA8908"/>
      </a:accent2>
      <a:accent3>
        <a:srgbClr val="0FC1B9"/>
      </a:accent3>
      <a:accent4>
        <a:srgbClr val="FFC000"/>
      </a:accent4>
      <a:accent5>
        <a:srgbClr val="00B0F0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184</Words>
  <Application>Microsoft Office PowerPoint</Application>
  <PresentationFormat>宽屏</PresentationFormat>
  <Paragraphs>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-apple-system</vt:lpstr>
      <vt:lpstr>黑体</vt:lpstr>
      <vt:lpstr>微软雅黑</vt:lpstr>
      <vt:lpstr>Arial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黄立昊</cp:lastModifiedBy>
  <cp:revision>46</cp:revision>
  <dcterms:created xsi:type="dcterms:W3CDTF">2015-10-16T04:07:06Z</dcterms:created>
  <dcterms:modified xsi:type="dcterms:W3CDTF">2017-11-27T15:17:06Z</dcterms:modified>
</cp:coreProperties>
</file>