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3" r:id="rId2"/>
    <p:sldId id="259" r:id="rId3"/>
    <p:sldId id="286" r:id="rId4"/>
    <p:sldId id="265" r:id="rId5"/>
    <p:sldId id="288" r:id="rId6"/>
    <p:sldId id="289" r:id="rId7"/>
    <p:sldId id="268" r:id="rId8"/>
    <p:sldId id="295" r:id="rId9"/>
    <p:sldId id="296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97790-19AA-4D61-97B7-686429298E39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20FD-081E-481D-ABD7-45363CFE6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8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D20FD-081E-481D-ABD7-45363CFE6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0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015-F5D9-4DE6-9C85-C8AA376D09B9}" type="datetime1">
              <a:rPr lang="zh-CN" altLang="en-US" smtClean="0"/>
              <a:pPr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7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添加标题</a:t>
            </a:r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/>
              <a:t>添加副标题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69660"/>
            <a:chOff x="3471636" y="1203878"/>
            <a:chExt cx="1219201" cy="125211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252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小组报告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1" y="1540595"/>
            <a:ext cx="5368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第十</a:t>
            </a:r>
            <a:r>
              <a:rPr lang="zh-CN" altLang="en-US" sz="4800" b="1" dirty="0"/>
              <a:t>一</a:t>
            </a:r>
            <a:r>
              <a:rPr lang="zh-CN" altLang="en-US" sz="4800" b="1" dirty="0" smtClean="0"/>
              <a:t>周</a:t>
            </a:r>
            <a:r>
              <a:rPr lang="en-US" altLang="zh-CN" sz="4800" b="1" dirty="0"/>
              <a:t>-</a:t>
            </a:r>
            <a:r>
              <a:rPr lang="zh-CN" altLang="en-US" sz="4800" b="1" dirty="0"/>
              <a:t>第二组</a:t>
            </a:r>
            <a:endParaRPr lang="en-US" altLang="zh-CN" sz="4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184015" y="2563731"/>
            <a:ext cx="2832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张鹏 </a:t>
            </a:r>
            <a:r>
              <a:rPr lang="en-US" altLang="zh-CN" sz="2800" dirty="0"/>
              <a:t>| </a:t>
            </a:r>
            <a:r>
              <a:rPr lang="zh-CN" altLang="en-US" sz="2800" dirty="0"/>
              <a:t>康金梁 </a:t>
            </a:r>
            <a:r>
              <a:rPr lang="en-US" altLang="zh-CN" sz="2800" dirty="0"/>
              <a:t>| </a:t>
            </a:r>
            <a:r>
              <a:rPr lang="zh-CN" altLang="en-US" sz="2800" dirty="0"/>
              <a:t>朱静远 </a:t>
            </a:r>
            <a:r>
              <a:rPr lang="en-US" altLang="zh-CN" sz="2800" dirty="0"/>
              <a:t>| </a:t>
            </a:r>
            <a:r>
              <a:rPr lang="zh-CN" altLang="en-US" sz="2800" dirty="0"/>
              <a:t>黄立昊</a:t>
            </a:r>
            <a:r>
              <a:rPr lang="en-US" altLang="zh-CN" sz="2800" dirty="0"/>
              <a:t>|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64980" y="2321169"/>
            <a:ext cx="6710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 !</a:t>
            </a:r>
            <a:endParaRPr lang="zh-CN" altLang="en-US" sz="7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72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1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07690" y="2008435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逻辑模型</a:t>
            </a:r>
          </a:p>
        </p:txBody>
      </p:sp>
    </p:spTree>
    <p:extLst>
      <p:ext uri="{BB962C8B-B14F-4D97-AF65-F5344CB8AC3E}">
        <p14:creationId xmlns:p14="http://schemas.microsoft.com/office/powerpoint/2010/main" val="3563614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236" y="155405"/>
            <a:ext cx="10269084" cy="6613963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3102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效果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5419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输出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77361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过程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33250" y="1807068"/>
              <a:ext cx="974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+mn-ea"/>
                </a:rPr>
                <a:t>输入</a:t>
              </a: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n-ea"/>
                  <a:cs typeface="黑体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+mn-ea"/>
                <a:cs typeface="黑体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80966" y="-19050"/>
            <a:ext cx="1754181" cy="6877051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-26719" y="2803864"/>
            <a:ext cx="1555922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This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Week’s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LM </a:t>
            </a:r>
            <a:endParaRPr lang="zh-CN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9528711" y="2507032"/>
            <a:ext cx="19582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投入的时间精力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参考文献、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wiki</a:t>
            </a:r>
            <a:r>
              <a:rPr lang="zh-CN" altLang="en-US" sz="1600" dirty="0"/>
              <a:t>服务器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phabricator</a:t>
            </a:r>
            <a:r>
              <a:rPr lang="zh-CN" altLang="en-US" sz="1600" dirty="0"/>
              <a:t>服务器</a:t>
            </a:r>
          </a:p>
        </p:txBody>
      </p:sp>
      <p:sp>
        <p:nvSpPr>
          <p:cNvPr id="34" name="TextBox 12"/>
          <p:cNvSpPr txBox="1"/>
          <p:nvPr/>
        </p:nvSpPr>
        <p:spPr>
          <a:xfrm>
            <a:off x="7125027" y="2573802"/>
            <a:ext cx="192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首先进行小组分工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小组内部进行相关内容交流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修改翻译的内容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4588226" y="2563567"/>
            <a:ext cx="1934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对跨领域了解的内容的感想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进一步修改后的数字化出版物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007999" y="2433299"/>
            <a:ext cx="2230654" cy="198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继续完善数字化出版物，如添加旁注，参考文献，修正翻译中的错误等。</a:t>
            </a:r>
            <a:endParaRPr lang="en-US" altLang="zh-CN" sz="1600" dirty="0">
              <a:latin typeface="+mn-ea"/>
              <a:cs typeface="黑体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977422" y="935590"/>
            <a:ext cx="85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通过了解其他领域的工作的方式，进一步理解数字化出版物的意义，对我们的出版物进行改善。</a:t>
            </a:r>
            <a:endParaRPr lang="en-US" altLang="zh-CN" dirty="0">
              <a:latin typeface="+mn-ea"/>
              <a:cs typeface="黑体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3009398" y="121442"/>
            <a:ext cx="7327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Arial Unicode MS"/>
              </a:rPr>
              <a:t>本周上课我们和远道而来的外国朋友进行了交流，在交流过程中我们对他们现在正在做的各种设计方案进行了了解。此外我们还从本课程内容出发，将之与我们所从事的工作相对比，表达出个人的收获</a:t>
            </a:r>
            <a:endParaRPr lang="en-US" altLang="zh-CN" sz="1600" dirty="0">
              <a:latin typeface="+mn-ea"/>
              <a:cs typeface="黑体"/>
            </a:endParaRPr>
          </a:p>
        </p:txBody>
      </p:sp>
      <p:sp>
        <p:nvSpPr>
          <p:cNvPr id="39" name="TextBox 25"/>
          <p:cNvSpPr txBox="1"/>
          <p:nvPr/>
        </p:nvSpPr>
        <p:spPr>
          <a:xfrm>
            <a:off x="3606168" y="6112625"/>
            <a:ext cx="7770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英语水平有限，以致在交流以及软件使用方面不十分顺利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参考文献查找方式不够全面</a:t>
            </a:r>
          </a:p>
        </p:txBody>
      </p:sp>
    </p:spTree>
    <p:extLst>
      <p:ext uri="{BB962C8B-B14F-4D97-AF65-F5344CB8AC3E}">
        <p14:creationId xmlns:p14="http://schemas.microsoft.com/office/powerpoint/2010/main" val="243384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2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5805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数字出版物改进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Seven Brief Lessons on Physics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43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6" y="1211676"/>
            <a:ext cx="6060391" cy="35682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647" y="1211676"/>
            <a:ext cx="6368645" cy="35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6" y="500757"/>
            <a:ext cx="6477000" cy="3829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44" y="323556"/>
            <a:ext cx="6751905" cy="26321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717" y="3279309"/>
            <a:ext cx="6467382" cy="31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2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>
                <a:solidFill>
                  <a:schemeClr val="bg1"/>
                </a:solidFill>
              </a:rPr>
              <a:t>3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789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平台应用及相关数据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Phabricator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309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72" y="674589"/>
            <a:ext cx="2809875" cy="5114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54" y="674589"/>
            <a:ext cx="3151621" cy="51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1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208</Words>
  <Application>Microsoft Office PowerPoint</Application>
  <PresentationFormat>宽屏</PresentationFormat>
  <Paragraphs>37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等线</vt:lpstr>
      <vt:lpstr>黑体</vt:lpstr>
      <vt:lpstr>微软雅黑</vt:lpstr>
      <vt:lpstr>Arial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Eric Z</cp:lastModifiedBy>
  <cp:revision>52</cp:revision>
  <dcterms:created xsi:type="dcterms:W3CDTF">2015-10-16T04:07:06Z</dcterms:created>
  <dcterms:modified xsi:type="dcterms:W3CDTF">2017-12-04T12:40:41Z</dcterms:modified>
</cp:coreProperties>
</file>