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3" r:id="rId2"/>
    <p:sldId id="259" r:id="rId3"/>
    <p:sldId id="286" r:id="rId4"/>
    <p:sldId id="265" r:id="rId5"/>
    <p:sldId id="288" r:id="rId6"/>
    <p:sldId id="289" r:id="rId7"/>
    <p:sldId id="268" r:id="rId8"/>
    <p:sldId id="290" r:id="rId9"/>
    <p:sldId id="291" r:id="rId10"/>
    <p:sldId id="28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1" d="100"/>
          <a:sy n="41" d="100"/>
        </p:scale>
        <p:origin x="96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3988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-54770" y="4178801"/>
            <a:ext cx="12277250" cy="2704917"/>
            <a:chOff x="-54770" y="4178801"/>
            <a:chExt cx="12277250" cy="2704917"/>
          </a:xfrm>
        </p:grpSpPr>
        <p:sp>
          <p:nvSpPr>
            <p:cNvPr id="7" name="等腰三角形 2"/>
            <p:cNvSpPr/>
            <p:nvPr/>
          </p:nvSpPr>
          <p:spPr>
            <a:xfrm>
              <a:off x="-38100" y="4724400"/>
              <a:ext cx="1143000" cy="2152650"/>
            </a:xfrm>
            <a:custGeom>
              <a:avLst/>
              <a:gdLst>
                <a:gd name="connsiteX0" fmla="*/ 0 w 1562100"/>
                <a:gd name="connsiteY0" fmla="*/ 2095500 h 2095500"/>
                <a:gd name="connsiteX1" fmla="*/ 781050 w 1562100"/>
                <a:gd name="connsiteY1" fmla="*/ 0 h 2095500"/>
                <a:gd name="connsiteX2" fmla="*/ 1562100 w 1562100"/>
                <a:gd name="connsiteY2" fmla="*/ 2095500 h 2095500"/>
                <a:gd name="connsiteX3" fmla="*/ 0 w 1562100"/>
                <a:gd name="connsiteY3" fmla="*/ 2095500 h 2095500"/>
                <a:gd name="connsiteX0" fmla="*/ 0 w 1600200"/>
                <a:gd name="connsiteY0" fmla="*/ 3848100 h 3848100"/>
                <a:gd name="connsiteX1" fmla="*/ 819150 w 1600200"/>
                <a:gd name="connsiteY1" fmla="*/ 0 h 3848100"/>
                <a:gd name="connsiteX2" fmla="*/ 1600200 w 1600200"/>
                <a:gd name="connsiteY2" fmla="*/ 2095500 h 3848100"/>
                <a:gd name="connsiteX3" fmla="*/ 0 w 1600200"/>
                <a:gd name="connsiteY3" fmla="*/ 3848100 h 3848100"/>
                <a:gd name="connsiteX0" fmla="*/ 0 w 1600200"/>
                <a:gd name="connsiteY0" fmla="*/ 1790700 h 1790700"/>
                <a:gd name="connsiteX1" fmla="*/ 0 w 1600200"/>
                <a:gd name="connsiteY1" fmla="*/ 0 h 1790700"/>
                <a:gd name="connsiteX2" fmla="*/ 1600200 w 1600200"/>
                <a:gd name="connsiteY2" fmla="*/ 38100 h 1790700"/>
                <a:gd name="connsiteX3" fmla="*/ 0 w 1600200"/>
                <a:gd name="connsiteY3" fmla="*/ 1790700 h 1790700"/>
                <a:gd name="connsiteX0" fmla="*/ 0 w 1143000"/>
                <a:gd name="connsiteY0" fmla="*/ 1790700 h 1790700"/>
                <a:gd name="connsiteX1" fmla="*/ 0 w 1143000"/>
                <a:gd name="connsiteY1" fmla="*/ 0 h 1790700"/>
                <a:gd name="connsiteX2" fmla="*/ 1143000 w 1143000"/>
                <a:gd name="connsiteY2" fmla="*/ 628650 h 1790700"/>
                <a:gd name="connsiteX3" fmla="*/ 0 w 1143000"/>
                <a:gd name="connsiteY3" fmla="*/ 1790700 h 1790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3000" h="1790700">
                  <a:moveTo>
                    <a:pt x="0" y="1790700"/>
                  </a:moveTo>
                  <a:lnTo>
                    <a:pt x="0" y="0"/>
                  </a:lnTo>
                  <a:lnTo>
                    <a:pt x="1143000" y="628650"/>
                  </a:lnTo>
                  <a:lnTo>
                    <a:pt x="0" y="17907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等腰三角形 2"/>
            <p:cNvSpPr/>
            <p:nvPr/>
          </p:nvSpPr>
          <p:spPr>
            <a:xfrm>
              <a:off x="-54770" y="5482592"/>
              <a:ext cx="2668429" cy="1401126"/>
            </a:xfrm>
            <a:custGeom>
              <a:avLst/>
              <a:gdLst>
                <a:gd name="connsiteX0" fmla="*/ 0 w 1562100"/>
                <a:gd name="connsiteY0" fmla="*/ 2095500 h 2095500"/>
                <a:gd name="connsiteX1" fmla="*/ 781050 w 1562100"/>
                <a:gd name="connsiteY1" fmla="*/ 0 h 2095500"/>
                <a:gd name="connsiteX2" fmla="*/ 1562100 w 1562100"/>
                <a:gd name="connsiteY2" fmla="*/ 2095500 h 2095500"/>
                <a:gd name="connsiteX3" fmla="*/ 0 w 1562100"/>
                <a:gd name="connsiteY3" fmla="*/ 2095500 h 2095500"/>
                <a:gd name="connsiteX0" fmla="*/ 0 w 1600200"/>
                <a:gd name="connsiteY0" fmla="*/ 3848100 h 3848100"/>
                <a:gd name="connsiteX1" fmla="*/ 819150 w 1600200"/>
                <a:gd name="connsiteY1" fmla="*/ 0 h 3848100"/>
                <a:gd name="connsiteX2" fmla="*/ 1600200 w 1600200"/>
                <a:gd name="connsiteY2" fmla="*/ 2095500 h 3848100"/>
                <a:gd name="connsiteX3" fmla="*/ 0 w 1600200"/>
                <a:gd name="connsiteY3" fmla="*/ 3848100 h 3848100"/>
                <a:gd name="connsiteX0" fmla="*/ 0 w 1600200"/>
                <a:gd name="connsiteY0" fmla="*/ 1790700 h 1790700"/>
                <a:gd name="connsiteX1" fmla="*/ 0 w 1600200"/>
                <a:gd name="connsiteY1" fmla="*/ 0 h 1790700"/>
                <a:gd name="connsiteX2" fmla="*/ 1600200 w 1600200"/>
                <a:gd name="connsiteY2" fmla="*/ 38100 h 1790700"/>
                <a:gd name="connsiteX3" fmla="*/ 0 w 1600200"/>
                <a:gd name="connsiteY3" fmla="*/ 1790700 h 1790700"/>
                <a:gd name="connsiteX0" fmla="*/ 0 w 1143000"/>
                <a:gd name="connsiteY0" fmla="*/ 1790700 h 1790700"/>
                <a:gd name="connsiteX1" fmla="*/ 0 w 1143000"/>
                <a:gd name="connsiteY1" fmla="*/ 0 h 1790700"/>
                <a:gd name="connsiteX2" fmla="*/ 1143000 w 1143000"/>
                <a:gd name="connsiteY2" fmla="*/ 628650 h 1790700"/>
                <a:gd name="connsiteX3" fmla="*/ 0 w 1143000"/>
                <a:gd name="connsiteY3" fmla="*/ 1790700 h 1790700"/>
                <a:gd name="connsiteX0" fmla="*/ 0 w 2971800"/>
                <a:gd name="connsiteY0" fmla="*/ 1790700 h 1790700"/>
                <a:gd name="connsiteX1" fmla="*/ 1828800 w 2971800"/>
                <a:gd name="connsiteY1" fmla="*/ 0 h 1790700"/>
                <a:gd name="connsiteX2" fmla="*/ 2971800 w 2971800"/>
                <a:gd name="connsiteY2" fmla="*/ 628650 h 1790700"/>
                <a:gd name="connsiteX3" fmla="*/ 0 w 2971800"/>
                <a:gd name="connsiteY3" fmla="*/ 1790700 h 1790700"/>
                <a:gd name="connsiteX0" fmla="*/ 0 w 2971800"/>
                <a:gd name="connsiteY0" fmla="*/ 1162050 h 1162050"/>
                <a:gd name="connsiteX1" fmla="*/ 1162050 w 2971800"/>
                <a:gd name="connsiteY1" fmla="*/ 52767 h 1162050"/>
                <a:gd name="connsiteX2" fmla="*/ 2971800 w 2971800"/>
                <a:gd name="connsiteY2" fmla="*/ 0 h 1162050"/>
                <a:gd name="connsiteX3" fmla="*/ 0 w 2971800"/>
                <a:gd name="connsiteY3" fmla="*/ 1162050 h 1162050"/>
                <a:gd name="connsiteX0" fmla="*/ 0 w 2628900"/>
                <a:gd name="connsiteY0" fmla="*/ 1109283 h 1109283"/>
                <a:gd name="connsiteX1" fmla="*/ 1162050 w 2628900"/>
                <a:gd name="connsiteY1" fmla="*/ 0 h 1109283"/>
                <a:gd name="connsiteX2" fmla="*/ 2628900 w 2628900"/>
                <a:gd name="connsiteY2" fmla="*/ 295865 h 1109283"/>
                <a:gd name="connsiteX3" fmla="*/ 0 w 2628900"/>
                <a:gd name="connsiteY3" fmla="*/ 1109283 h 1109283"/>
                <a:gd name="connsiteX0" fmla="*/ 0 w 2628900"/>
                <a:gd name="connsiteY0" fmla="*/ 1159993 h 1159993"/>
                <a:gd name="connsiteX1" fmla="*/ 1116330 w 2628900"/>
                <a:gd name="connsiteY1" fmla="*/ 0 h 1159993"/>
                <a:gd name="connsiteX2" fmla="*/ 2628900 w 2628900"/>
                <a:gd name="connsiteY2" fmla="*/ 346575 h 1159993"/>
                <a:gd name="connsiteX3" fmla="*/ 0 w 2628900"/>
                <a:gd name="connsiteY3" fmla="*/ 1159993 h 1159993"/>
                <a:gd name="connsiteX0" fmla="*/ 0 w 2651760"/>
                <a:gd name="connsiteY0" fmla="*/ 1153654 h 1153654"/>
                <a:gd name="connsiteX1" fmla="*/ 1139190 w 2651760"/>
                <a:gd name="connsiteY1" fmla="*/ 0 h 1153654"/>
                <a:gd name="connsiteX2" fmla="*/ 2651760 w 2651760"/>
                <a:gd name="connsiteY2" fmla="*/ 346575 h 1153654"/>
                <a:gd name="connsiteX3" fmla="*/ 0 w 2651760"/>
                <a:gd name="connsiteY3" fmla="*/ 1153654 h 1153654"/>
                <a:gd name="connsiteX0" fmla="*/ 0 w 2668429"/>
                <a:gd name="connsiteY0" fmla="*/ 1165539 h 1165539"/>
                <a:gd name="connsiteX1" fmla="*/ 1155859 w 2668429"/>
                <a:gd name="connsiteY1" fmla="*/ 0 h 1165539"/>
                <a:gd name="connsiteX2" fmla="*/ 2668429 w 2668429"/>
                <a:gd name="connsiteY2" fmla="*/ 346575 h 1165539"/>
                <a:gd name="connsiteX3" fmla="*/ 0 w 2668429"/>
                <a:gd name="connsiteY3" fmla="*/ 1165539 h 1165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68429" h="1165539">
                  <a:moveTo>
                    <a:pt x="0" y="1165539"/>
                  </a:moveTo>
                  <a:lnTo>
                    <a:pt x="1155859" y="0"/>
                  </a:lnTo>
                  <a:lnTo>
                    <a:pt x="2668429" y="346575"/>
                  </a:lnTo>
                  <a:lnTo>
                    <a:pt x="0" y="1165539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2"/>
            <p:cNvSpPr/>
            <p:nvPr/>
          </p:nvSpPr>
          <p:spPr>
            <a:xfrm>
              <a:off x="-30480" y="5669282"/>
              <a:ext cx="4472940" cy="1203960"/>
            </a:xfrm>
            <a:custGeom>
              <a:avLst/>
              <a:gdLst>
                <a:gd name="connsiteX0" fmla="*/ 0 w 1562100"/>
                <a:gd name="connsiteY0" fmla="*/ 2095500 h 2095500"/>
                <a:gd name="connsiteX1" fmla="*/ 781050 w 1562100"/>
                <a:gd name="connsiteY1" fmla="*/ 0 h 2095500"/>
                <a:gd name="connsiteX2" fmla="*/ 1562100 w 1562100"/>
                <a:gd name="connsiteY2" fmla="*/ 2095500 h 2095500"/>
                <a:gd name="connsiteX3" fmla="*/ 0 w 1562100"/>
                <a:gd name="connsiteY3" fmla="*/ 2095500 h 2095500"/>
                <a:gd name="connsiteX0" fmla="*/ 0 w 1600200"/>
                <a:gd name="connsiteY0" fmla="*/ 3848100 h 3848100"/>
                <a:gd name="connsiteX1" fmla="*/ 819150 w 1600200"/>
                <a:gd name="connsiteY1" fmla="*/ 0 h 3848100"/>
                <a:gd name="connsiteX2" fmla="*/ 1600200 w 1600200"/>
                <a:gd name="connsiteY2" fmla="*/ 2095500 h 3848100"/>
                <a:gd name="connsiteX3" fmla="*/ 0 w 1600200"/>
                <a:gd name="connsiteY3" fmla="*/ 3848100 h 3848100"/>
                <a:gd name="connsiteX0" fmla="*/ 0 w 1600200"/>
                <a:gd name="connsiteY0" fmla="*/ 1790700 h 1790700"/>
                <a:gd name="connsiteX1" fmla="*/ 0 w 1600200"/>
                <a:gd name="connsiteY1" fmla="*/ 0 h 1790700"/>
                <a:gd name="connsiteX2" fmla="*/ 1600200 w 1600200"/>
                <a:gd name="connsiteY2" fmla="*/ 38100 h 1790700"/>
                <a:gd name="connsiteX3" fmla="*/ 0 w 1600200"/>
                <a:gd name="connsiteY3" fmla="*/ 1790700 h 1790700"/>
                <a:gd name="connsiteX0" fmla="*/ 0 w 1143000"/>
                <a:gd name="connsiteY0" fmla="*/ 1790700 h 1790700"/>
                <a:gd name="connsiteX1" fmla="*/ 0 w 1143000"/>
                <a:gd name="connsiteY1" fmla="*/ 0 h 1790700"/>
                <a:gd name="connsiteX2" fmla="*/ 1143000 w 1143000"/>
                <a:gd name="connsiteY2" fmla="*/ 628650 h 1790700"/>
                <a:gd name="connsiteX3" fmla="*/ 0 w 1143000"/>
                <a:gd name="connsiteY3" fmla="*/ 1790700 h 1790700"/>
                <a:gd name="connsiteX0" fmla="*/ 0 w 2971800"/>
                <a:gd name="connsiteY0" fmla="*/ 1790700 h 1790700"/>
                <a:gd name="connsiteX1" fmla="*/ 1828800 w 2971800"/>
                <a:gd name="connsiteY1" fmla="*/ 0 h 1790700"/>
                <a:gd name="connsiteX2" fmla="*/ 2971800 w 2971800"/>
                <a:gd name="connsiteY2" fmla="*/ 628650 h 1790700"/>
                <a:gd name="connsiteX3" fmla="*/ 0 w 2971800"/>
                <a:gd name="connsiteY3" fmla="*/ 1790700 h 1790700"/>
                <a:gd name="connsiteX0" fmla="*/ 0 w 2971800"/>
                <a:gd name="connsiteY0" fmla="*/ 1162050 h 1162050"/>
                <a:gd name="connsiteX1" fmla="*/ 1162050 w 2971800"/>
                <a:gd name="connsiteY1" fmla="*/ 52767 h 1162050"/>
                <a:gd name="connsiteX2" fmla="*/ 2971800 w 2971800"/>
                <a:gd name="connsiteY2" fmla="*/ 0 h 1162050"/>
                <a:gd name="connsiteX3" fmla="*/ 0 w 2971800"/>
                <a:gd name="connsiteY3" fmla="*/ 1162050 h 1162050"/>
                <a:gd name="connsiteX0" fmla="*/ 0 w 2628900"/>
                <a:gd name="connsiteY0" fmla="*/ 1109283 h 1109283"/>
                <a:gd name="connsiteX1" fmla="*/ 1162050 w 2628900"/>
                <a:gd name="connsiteY1" fmla="*/ 0 h 1109283"/>
                <a:gd name="connsiteX2" fmla="*/ 2628900 w 2628900"/>
                <a:gd name="connsiteY2" fmla="*/ 295865 h 1109283"/>
                <a:gd name="connsiteX3" fmla="*/ 0 w 2628900"/>
                <a:gd name="connsiteY3" fmla="*/ 1109283 h 1109283"/>
                <a:gd name="connsiteX0" fmla="*/ 0 w 2628900"/>
                <a:gd name="connsiteY0" fmla="*/ 1159993 h 1159993"/>
                <a:gd name="connsiteX1" fmla="*/ 1116330 w 2628900"/>
                <a:gd name="connsiteY1" fmla="*/ 0 h 1159993"/>
                <a:gd name="connsiteX2" fmla="*/ 2628900 w 2628900"/>
                <a:gd name="connsiteY2" fmla="*/ 346575 h 1159993"/>
                <a:gd name="connsiteX3" fmla="*/ 0 w 2628900"/>
                <a:gd name="connsiteY3" fmla="*/ 1159993 h 1159993"/>
                <a:gd name="connsiteX0" fmla="*/ 0 w 2651760"/>
                <a:gd name="connsiteY0" fmla="*/ 1153654 h 1153654"/>
                <a:gd name="connsiteX1" fmla="*/ 1139190 w 2651760"/>
                <a:gd name="connsiteY1" fmla="*/ 0 h 1153654"/>
                <a:gd name="connsiteX2" fmla="*/ 2651760 w 2651760"/>
                <a:gd name="connsiteY2" fmla="*/ 346575 h 1153654"/>
                <a:gd name="connsiteX3" fmla="*/ 0 w 2651760"/>
                <a:gd name="connsiteY3" fmla="*/ 1153654 h 1153654"/>
                <a:gd name="connsiteX0" fmla="*/ 0 w 4617720"/>
                <a:gd name="connsiteY0" fmla="*/ 1166332 h 1166332"/>
                <a:gd name="connsiteX1" fmla="*/ 3105150 w 4617720"/>
                <a:gd name="connsiteY1" fmla="*/ 0 h 1166332"/>
                <a:gd name="connsiteX2" fmla="*/ 4617720 w 4617720"/>
                <a:gd name="connsiteY2" fmla="*/ 346575 h 1166332"/>
                <a:gd name="connsiteX3" fmla="*/ 0 w 4617720"/>
                <a:gd name="connsiteY3" fmla="*/ 1166332 h 1166332"/>
                <a:gd name="connsiteX0" fmla="*/ 0 w 4617720"/>
                <a:gd name="connsiteY0" fmla="*/ 893765 h 893765"/>
                <a:gd name="connsiteX1" fmla="*/ 3272790 w 4617720"/>
                <a:gd name="connsiteY1" fmla="*/ 0 h 893765"/>
                <a:gd name="connsiteX2" fmla="*/ 4617720 w 4617720"/>
                <a:gd name="connsiteY2" fmla="*/ 74008 h 893765"/>
                <a:gd name="connsiteX3" fmla="*/ 0 w 4617720"/>
                <a:gd name="connsiteY3" fmla="*/ 893765 h 893765"/>
                <a:gd name="connsiteX0" fmla="*/ 0 w 4617720"/>
                <a:gd name="connsiteY0" fmla="*/ 1001524 h 1001524"/>
                <a:gd name="connsiteX1" fmla="*/ 3257550 w 4617720"/>
                <a:gd name="connsiteY1" fmla="*/ 0 h 1001524"/>
                <a:gd name="connsiteX2" fmla="*/ 4617720 w 4617720"/>
                <a:gd name="connsiteY2" fmla="*/ 181767 h 1001524"/>
                <a:gd name="connsiteX3" fmla="*/ 0 w 4617720"/>
                <a:gd name="connsiteY3" fmla="*/ 1001524 h 1001524"/>
                <a:gd name="connsiteX0" fmla="*/ 0 w 4472940"/>
                <a:gd name="connsiteY0" fmla="*/ 1001524 h 1001524"/>
                <a:gd name="connsiteX1" fmla="*/ 3257550 w 4472940"/>
                <a:gd name="connsiteY1" fmla="*/ 0 h 1001524"/>
                <a:gd name="connsiteX2" fmla="*/ 4472940 w 4472940"/>
                <a:gd name="connsiteY2" fmla="*/ 993128 h 1001524"/>
                <a:gd name="connsiteX3" fmla="*/ 0 w 4472940"/>
                <a:gd name="connsiteY3" fmla="*/ 1001524 h 1001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72940" h="1001524">
                  <a:moveTo>
                    <a:pt x="0" y="1001524"/>
                  </a:moveTo>
                  <a:lnTo>
                    <a:pt x="3257550" y="0"/>
                  </a:lnTo>
                  <a:lnTo>
                    <a:pt x="4472940" y="993128"/>
                  </a:lnTo>
                  <a:lnTo>
                    <a:pt x="0" y="100152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2"/>
            <p:cNvSpPr/>
            <p:nvPr/>
          </p:nvSpPr>
          <p:spPr>
            <a:xfrm>
              <a:off x="3188970" y="5433060"/>
              <a:ext cx="3562350" cy="1422467"/>
            </a:xfrm>
            <a:custGeom>
              <a:avLst/>
              <a:gdLst>
                <a:gd name="connsiteX0" fmla="*/ 0 w 1562100"/>
                <a:gd name="connsiteY0" fmla="*/ 2095500 h 2095500"/>
                <a:gd name="connsiteX1" fmla="*/ 781050 w 1562100"/>
                <a:gd name="connsiteY1" fmla="*/ 0 h 2095500"/>
                <a:gd name="connsiteX2" fmla="*/ 1562100 w 1562100"/>
                <a:gd name="connsiteY2" fmla="*/ 2095500 h 2095500"/>
                <a:gd name="connsiteX3" fmla="*/ 0 w 1562100"/>
                <a:gd name="connsiteY3" fmla="*/ 2095500 h 2095500"/>
                <a:gd name="connsiteX0" fmla="*/ 0 w 1600200"/>
                <a:gd name="connsiteY0" fmla="*/ 3848100 h 3848100"/>
                <a:gd name="connsiteX1" fmla="*/ 819150 w 1600200"/>
                <a:gd name="connsiteY1" fmla="*/ 0 h 3848100"/>
                <a:gd name="connsiteX2" fmla="*/ 1600200 w 1600200"/>
                <a:gd name="connsiteY2" fmla="*/ 2095500 h 3848100"/>
                <a:gd name="connsiteX3" fmla="*/ 0 w 1600200"/>
                <a:gd name="connsiteY3" fmla="*/ 3848100 h 3848100"/>
                <a:gd name="connsiteX0" fmla="*/ 0 w 1600200"/>
                <a:gd name="connsiteY0" fmla="*/ 1790700 h 1790700"/>
                <a:gd name="connsiteX1" fmla="*/ 0 w 1600200"/>
                <a:gd name="connsiteY1" fmla="*/ 0 h 1790700"/>
                <a:gd name="connsiteX2" fmla="*/ 1600200 w 1600200"/>
                <a:gd name="connsiteY2" fmla="*/ 38100 h 1790700"/>
                <a:gd name="connsiteX3" fmla="*/ 0 w 1600200"/>
                <a:gd name="connsiteY3" fmla="*/ 1790700 h 1790700"/>
                <a:gd name="connsiteX0" fmla="*/ 0 w 1143000"/>
                <a:gd name="connsiteY0" fmla="*/ 1790700 h 1790700"/>
                <a:gd name="connsiteX1" fmla="*/ 0 w 1143000"/>
                <a:gd name="connsiteY1" fmla="*/ 0 h 1790700"/>
                <a:gd name="connsiteX2" fmla="*/ 1143000 w 1143000"/>
                <a:gd name="connsiteY2" fmla="*/ 628650 h 1790700"/>
                <a:gd name="connsiteX3" fmla="*/ 0 w 1143000"/>
                <a:gd name="connsiteY3" fmla="*/ 1790700 h 1790700"/>
                <a:gd name="connsiteX0" fmla="*/ 0 w 2971800"/>
                <a:gd name="connsiteY0" fmla="*/ 1790700 h 1790700"/>
                <a:gd name="connsiteX1" fmla="*/ 1828800 w 2971800"/>
                <a:gd name="connsiteY1" fmla="*/ 0 h 1790700"/>
                <a:gd name="connsiteX2" fmla="*/ 2971800 w 2971800"/>
                <a:gd name="connsiteY2" fmla="*/ 628650 h 1790700"/>
                <a:gd name="connsiteX3" fmla="*/ 0 w 2971800"/>
                <a:gd name="connsiteY3" fmla="*/ 1790700 h 1790700"/>
                <a:gd name="connsiteX0" fmla="*/ 0 w 2971800"/>
                <a:gd name="connsiteY0" fmla="*/ 1162050 h 1162050"/>
                <a:gd name="connsiteX1" fmla="*/ 1162050 w 2971800"/>
                <a:gd name="connsiteY1" fmla="*/ 52767 h 1162050"/>
                <a:gd name="connsiteX2" fmla="*/ 2971800 w 2971800"/>
                <a:gd name="connsiteY2" fmla="*/ 0 h 1162050"/>
                <a:gd name="connsiteX3" fmla="*/ 0 w 2971800"/>
                <a:gd name="connsiteY3" fmla="*/ 1162050 h 1162050"/>
                <a:gd name="connsiteX0" fmla="*/ 0 w 2628900"/>
                <a:gd name="connsiteY0" fmla="*/ 1109283 h 1109283"/>
                <a:gd name="connsiteX1" fmla="*/ 1162050 w 2628900"/>
                <a:gd name="connsiteY1" fmla="*/ 0 h 1109283"/>
                <a:gd name="connsiteX2" fmla="*/ 2628900 w 2628900"/>
                <a:gd name="connsiteY2" fmla="*/ 295865 h 1109283"/>
                <a:gd name="connsiteX3" fmla="*/ 0 w 2628900"/>
                <a:gd name="connsiteY3" fmla="*/ 1109283 h 1109283"/>
                <a:gd name="connsiteX0" fmla="*/ 0 w 2628900"/>
                <a:gd name="connsiteY0" fmla="*/ 1159993 h 1159993"/>
                <a:gd name="connsiteX1" fmla="*/ 1116330 w 2628900"/>
                <a:gd name="connsiteY1" fmla="*/ 0 h 1159993"/>
                <a:gd name="connsiteX2" fmla="*/ 2628900 w 2628900"/>
                <a:gd name="connsiteY2" fmla="*/ 346575 h 1159993"/>
                <a:gd name="connsiteX3" fmla="*/ 0 w 2628900"/>
                <a:gd name="connsiteY3" fmla="*/ 1159993 h 1159993"/>
                <a:gd name="connsiteX0" fmla="*/ 0 w 2651760"/>
                <a:gd name="connsiteY0" fmla="*/ 1153654 h 1153654"/>
                <a:gd name="connsiteX1" fmla="*/ 1139190 w 2651760"/>
                <a:gd name="connsiteY1" fmla="*/ 0 h 1153654"/>
                <a:gd name="connsiteX2" fmla="*/ 2651760 w 2651760"/>
                <a:gd name="connsiteY2" fmla="*/ 346575 h 1153654"/>
                <a:gd name="connsiteX3" fmla="*/ 0 w 2651760"/>
                <a:gd name="connsiteY3" fmla="*/ 1153654 h 1153654"/>
                <a:gd name="connsiteX0" fmla="*/ 0 w 4617720"/>
                <a:gd name="connsiteY0" fmla="*/ 1166332 h 1166332"/>
                <a:gd name="connsiteX1" fmla="*/ 3105150 w 4617720"/>
                <a:gd name="connsiteY1" fmla="*/ 0 h 1166332"/>
                <a:gd name="connsiteX2" fmla="*/ 4617720 w 4617720"/>
                <a:gd name="connsiteY2" fmla="*/ 346575 h 1166332"/>
                <a:gd name="connsiteX3" fmla="*/ 0 w 4617720"/>
                <a:gd name="connsiteY3" fmla="*/ 1166332 h 1166332"/>
                <a:gd name="connsiteX0" fmla="*/ 0 w 4617720"/>
                <a:gd name="connsiteY0" fmla="*/ 893765 h 893765"/>
                <a:gd name="connsiteX1" fmla="*/ 3272790 w 4617720"/>
                <a:gd name="connsiteY1" fmla="*/ 0 h 893765"/>
                <a:gd name="connsiteX2" fmla="*/ 4617720 w 4617720"/>
                <a:gd name="connsiteY2" fmla="*/ 74008 h 893765"/>
                <a:gd name="connsiteX3" fmla="*/ 0 w 4617720"/>
                <a:gd name="connsiteY3" fmla="*/ 893765 h 893765"/>
                <a:gd name="connsiteX0" fmla="*/ 0 w 4617720"/>
                <a:gd name="connsiteY0" fmla="*/ 1001524 h 1001524"/>
                <a:gd name="connsiteX1" fmla="*/ 3257550 w 4617720"/>
                <a:gd name="connsiteY1" fmla="*/ 0 h 1001524"/>
                <a:gd name="connsiteX2" fmla="*/ 4617720 w 4617720"/>
                <a:gd name="connsiteY2" fmla="*/ 181767 h 1001524"/>
                <a:gd name="connsiteX3" fmla="*/ 0 w 4617720"/>
                <a:gd name="connsiteY3" fmla="*/ 1001524 h 1001524"/>
                <a:gd name="connsiteX0" fmla="*/ 0 w 4472940"/>
                <a:gd name="connsiteY0" fmla="*/ 1001524 h 1001524"/>
                <a:gd name="connsiteX1" fmla="*/ 3257550 w 4472940"/>
                <a:gd name="connsiteY1" fmla="*/ 0 h 1001524"/>
                <a:gd name="connsiteX2" fmla="*/ 4472940 w 4472940"/>
                <a:gd name="connsiteY2" fmla="*/ 993128 h 1001524"/>
                <a:gd name="connsiteX3" fmla="*/ 0 w 4472940"/>
                <a:gd name="connsiteY3" fmla="*/ 1001524 h 1001524"/>
                <a:gd name="connsiteX0" fmla="*/ 0 w 5025390"/>
                <a:gd name="connsiteY0" fmla="*/ 668739 h 993128"/>
                <a:gd name="connsiteX1" fmla="*/ 3810000 w 5025390"/>
                <a:gd name="connsiteY1" fmla="*/ 0 h 993128"/>
                <a:gd name="connsiteX2" fmla="*/ 5025390 w 5025390"/>
                <a:gd name="connsiteY2" fmla="*/ 993128 h 993128"/>
                <a:gd name="connsiteX3" fmla="*/ 0 w 5025390"/>
                <a:gd name="connsiteY3" fmla="*/ 668739 h 993128"/>
                <a:gd name="connsiteX0" fmla="*/ 0 w 3810000"/>
                <a:gd name="connsiteY0" fmla="*/ 668739 h 1642851"/>
                <a:gd name="connsiteX1" fmla="*/ 3810000 w 3810000"/>
                <a:gd name="connsiteY1" fmla="*/ 0 h 1642851"/>
                <a:gd name="connsiteX2" fmla="*/ 1215390 w 3810000"/>
                <a:gd name="connsiteY2" fmla="*/ 1642851 h 1642851"/>
                <a:gd name="connsiteX3" fmla="*/ 0 w 3810000"/>
                <a:gd name="connsiteY3" fmla="*/ 668739 h 1642851"/>
                <a:gd name="connsiteX0" fmla="*/ 0 w 2419350"/>
                <a:gd name="connsiteY0" fmla="*/ 335954 h 1310066"/>
                <a:gd name="connsiteX1" fmla="*/ 2419350 w 2419350"/>
                <a:gd name="connsiteY1" fmla="*/ 0 h 1310066"/>
                <a:gd name="connsiteX2" fmla="*/ 1215390 w 2419350"/>
                <a:gd name="connsiteY2" fmla="*/ 1310066 h 1310066"/>
                <a:gd name="connsiteX3" fmla="*/ 0 w 2419350"/>
                <a:gd name="connsiteY3" fmla="*/ 335954 h 1310066"/>
                <a:gd name="connsiteX0" fmla="*/ 0 w 3562350"/>
                <a:gd name="connsiteY0" fmla="*/ 209179 h 1183291"/>
                <a:gd name="connsiteX1" fmla="*/ 3562350 w 3562350"/>
                <a:gd name="connsiteY1" fmla="*/ 0 h 1183291"/>
                <a:gd name="connsiteX2" fmla="*/ 1215390 w 3562350"/>
                <a:gd name="connsiteY2" fmla="*/ 1183291 h 1183291"/>
                <a:gd name="connsiteX3" fmla="*/ 0 w 3562350"/>
                <a:gd name="connsiteY3" fmla="*/ 209179 h 1183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62350" h="1183291">
                  <a:moveTo>
                    <a:pt x="0" y="209179"/>
                  </a:moveTo>
                  <a:lnTo>
                    <a:pt x="3562350" y="0"/>
                  </a:lnTo>
                  <a:lnTo>
                    <a:pt x="1215390" y="1183291"/>
                  </a:lnTo>
                  <a:lnTo>
                    <a:pt x="0" y="20917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2"/>
            <p:cNvSpPr/>
            <p:nvPr/>
          </p:nvSpPr>
          <p:spPr>
            <a:xfrm rot="10800000">
              <a:off x="4392931" y="5233036"/>
              <a:ext cx="3633787" cy="1632017"/>
            </a:xfrm>
            <a:custGeom>
              <a:avLst/>
              <a:gdLst>
                <a:gd name="connsiteX0" fmla="*/ 0 w 1562100"/>
                <a:gd name="connsiteY0" fmla="*/ 2095500 h 2095500"/>
                <a:gd name="connsiteX1" fmla="*/ 781050 w 1562100"/>
                <a:gd name="connsiteY1" fmla="*/ 0 h 2095500"/>
                <a:gd name="connsiteX2" fmla="*/ 1562100 w 1562100"/>
                <a:gd name="connsiteY2" fmla="*/ 2095500 h 2095500"/>
                <a:gd name="connsiteX3" fmla="*/ 0 w 1562100"/>
                <a:gd name="connsiteY3" fmla="*/ 2095500 h 2095500"/>
                <a:gd name="connsiteX0" fmla="*/ 0 w 1600200"/>
                <a:gd name="connsiteY0" fmla="*/ 3848100 h 3848100"/>
                <a:gd name="connsiteX1" fmla="*/ 819150 w 1600200"/>
                <a:gd name="connsiteY1" fmla="*/ 0 h 3848100"/>
                <a:gd name="connsiteX2" fmla="*/ 1600200 w 1600200"/>
                <a:gd name="connsiteY2" fmla="*/ 2095500 h 3848100"/>
                <a:gd name="connsiteX3" fmla="*/ 0 w 1600200"/>
                <a:gd name="connsiteY3" fmla="*/ 3848100 h 3848100"/>
                <a:gd name="connsiteX0" fmla="*/ 0 w 1600200"/>
                <a:gd name="connsiteY0" fmla="*/ 1790700 h 1790700"/>
                <a:gd name="connsiteX1" fmla="*/ 0 w 1600200"/>
                <a:gd name="connsiteY1" fmla="*/ 0 h 1790700"/>
                <a:gd name="connsiteX2" fmla="*/ 1600200 w 1600200"/>
                <a:gd name="connsiteY2" fmla="*/ 38100 h 1790700"/>
                <a:gd name="connsiteX3" fmla="*/ 0 w 1600200"/>
                <a:gd name="connsiteY3" fmla="*/ 1790700 h 1790700"/>
                <a:gd name="connsiteX0" fmla="*/ 0 w 1143000"/>
                <a:gd name="connsiteY0" fmla="*/ 1790700 h 1790700"/>
                <a:gd name="connsiteX1" fmla="*/ 0 w 1143000"/>
                <a:gd name="connsiteY1" fmla="*/ 0 h 1790700"/>
                <a:gd name="connsiteX2" fmla="*/ 1143000 w 1143000"/>
                <a:gd name="connsiteY2" fmla="*/ 628650 h 1790700"/>
                <a:gd name="connsiteX3" fmla="*/ 0 w 1143000"/>
                <a:gd name="connsiteY3" fmla="*/ 1790700 h 1790700"/>
                <a:gd name="connsiteX0" fmla="*/ 0 w 2971800"/>
                <a:gd name="connsiteY0" fmla="*/ 1790700 h 1790700"/>
                <a:gd name="connsiteX1" fmla="*/ 1828800 w 2971800"/>
                <a:gd name="connsiteY1" fmla="*/ 0 h 1790700"/>
                <a:gd name="connsiteX2" fmla="*/ 2971800 w 2971800"/>
                <a:gd name="connsiteY2" fmla="*/ 628650 h 1790700"/>
                <a:gd name="connsiteX3" fmla="*/ 0 w 2971800"/>
                <a:gd name="connsiteY3" fmla="*/ 1790700 h 1790700"/>
                <a:gd name="connsiteX0" fmla="*/ 0 w 2971800"/>
                <a:gd name="connsiteY0" fmla="*/ 1162050 h 1162050"/>
                <a:gd name="connsiteX1" fmla="*/ 1162050 w 2971800"/>
                <a:gd name="connsiteY1" fmla="*/ 52767 h 1162050"/>
                <a:gd name="connsiteX2" fmla="*/ 2971800 w 2971800"/>
                <a:gd name="connsiteY2" fmla="*/ 0 h 1162050"/>
                <a:gd name="connsiteX3" fmla="*/ 0 w 2971800"/>
                <a:gd name="connsiteY3" fmla="*/ 1162050 h 1162050"/>
                <a:gd name="connsiteX0" fmla="*/ 0 w 2628900"/>
                <a:gd name="connsiteY0" fmla="*/ 1109283 h 1109283"/>
                <a:gd name="connsiteX1" fmla="*/ 1162050 w 2628900"/>
                <a:gd name="connsiteY1" fmla="*/ 0 h 1109283"/>
                <a:gd name="connsiteX2" fmla="*/ 2628900 w 2628900"/>
                <a:gd name="connsiteY2" fmla="*/ 295865 h 1109283"/>
                <a:gd name="connsiteX3" fmla="*/ 0 w 2628900"/>
                <a:gd name="connsiteY3" fmla="*/ 1109283 h 1109283"/>
                <a:gd name="connsiteX0" fmla="*/ 0 w 2628900"/>
                <a:gd name="connsiteY0" fmla="*/ 1159993 h 1159993"/>
                <a:gd name="connsiteX1" fmla="*/ 1116330 w 2628900"/>
                <a:gd name="connsiteY1" fmla="*/ 0 h 1159993"/>
                <a:gd name="connsiteX2" fmla="*/ 2628900 w 2628900"/>
                <a:gd name="connsiteY2" fmla="*/ 346575 h 1159993"/>
                <a:gd name="connsiteX3" fmla="*/ 0 w 2628900"/>
                <a:gd name="connsiteY3" fmla="*/ 1159993 h 1159993"/>
                <a:gd name="connsiteX0" fmla="*/ 0 w 2651760"/>
                <a:gd name="connsiteY0" fmla="*/ 1153654 h 1153654"/>
                <a:gd name="connsiteX1" fmla="*/ 1139190 w 2651760"/>
                <a:gd name="connsiteY1" fmla="*/ 0 h 1153654"/>
                <a:gd name="connsiteX2" fmla="*/ 2651760 w 2651760"/>
                <a:gd name="connsiteY2" fmla="*/ 346575 h 1153654"/>
                <a:gd name="connsiteX3" fmla="*/ 0 w 2651760"/>
                <a:gd name="connsiteY3" fmla="*/ 1153654 h 1153654"/>
                <a:gd name="connsiteX0" fmla="*/ 0 w 4617720"/>
                <a:gd name="connsiteY0" fmla="*/ 1166332 h 1166332"/>
                <a:gd name="connsiteX1" fmla="*/ 3105150 w 4617720"/>
                <a:gd name="connsiteY1" fmla="*/ 0 h 1166332"/>
                <a:gd name="connsiteX2" fmla="*/ 4617720 w 4617720"/>
                <a:gd name="connsiteY2" fmla="*/ 346575 h 1166332"/>
                <a:gd name="connsiteX3" fmla="*/ 0 w 4617720"/>
                <a:gd name="connsiteY3" fmla="*/ 1166332 h 1166332"/>
                <a:gd name="connsiteX0" fmla="*/ 0 w 4617720"/>
                <a:gd name="connsiteY0" fmla="*/ 893765 h 893765"/>
                <a:gd name="connsiteX1" fmla="*/ 3272790 w 4617720"/>
                <a:gd name="connsiteY1" fmla="*/ 0 h 893765"/>
                <a:gd name="connsiteX2" fmla="*/ 4617720 w 4617720"/>
                <a:gd name="connsiteY2" fmla="*/ 74008 h 893765"/>
                <a:gd name="connsiteX3" fmla="*/ 0 w 4617720"/>
                <a:gd name="connsiteY3" fmla="*/ 893765 h 893765"/>
                <a:gd name="connsiteX0" fmla="*/ 0 w 4617720"/>
                <a:gd name="connsiteY0" fmla="*/ 1001524 h 1001524"/>
                <a:gd name="connsiteX1" fmla="*/ 3257550 w 4617720"/>
                <a:gd name="connsiteY1" fmla="*/ 0 h 1001524"/>
                <a:gd name="connsiteX2" fmla="*/ 4617720 w 4617720"/>
                <a:gd name="connsiteY2" fmla="*/ 181767 h 1001524"/>
                <a:gd name="connsiteX3" fmla="*/ 0 w 4617720"/>
                <a:gd name="connsiteY3" fmla="*/ 1001524 h 1001524"/>
                <a:gd name="connsiteX0" fmla="*/ 0 w 4472940"/>
                <a:gd name="connsiteY0" fmla="*/ 1001524 h 1001524"/>
                <a:gd name="connsiteX1" fmla="*/ 3257550 w 4472940"/>
                <a:gd name="connsiteY1" fmla="*/ 0 h 1001524"/>
                <a:gd name="connsiteX2" fmla="*/ 4472940 w 4472940"/>
                <a:gd name="connsiteY2" fmla="*/ 993128 h 1001524"/>
                <a:gd name="connsiteX3" fmla="*/ 0 w 4472940"/>
                <a:gd name="connsiteY3" fmla="*/ 1001524 h 1001524"/>
                <a:gd name="connsiteX0" fmla="*/ 0 w 5025390"/>
                <a:gd name="connsiteY0" fmla="*/ 668739 h 993128"/>
                <a:gd name="connsiteX1" fmla="*/ 3810000 w 5025390"/>
                <a:gd name="connsiteY1" fmla="*/ 0 h 993128"/>
                <a:gd name="connsiteX2" fmla="*/ 5025390 w 5025390"/>
                <a:gd name="connsiteY2" fmla="*/ 993128 h 993128"/>
                <a:gd name="connsiteX3" fmla="*/ 0 w 5025390"/>
                <a:gd name="connsiteY3" fmla="*/ 668739 h 993128"/>
                <a:gd name="connsiteX0" fmla="*/ 0 w 3810000"/>
                <a:gd name="connsiteY0" fmla="*/ 668739 h 1642851"/>
                <a:gd name="connsiteX1" fmla="*/ 3810000 w 3810000"/>
                <a:gd name="connsiteY1" fmla="*/ 0 h 1642851"/>
                <a:gd name="connsiteX2" fmla="*/ 1215390 w 3810000"/>
                <a:gd name="connsiteY2" fmla="*/ 1642851 h 1642851"/>
                <a:gd name="connsiteX3" fmla="*/ 0 w 3810000"/>
                <a:gd name="connsiteY3" fmla="*/ 668739 h 1642851"/>
                <a:gd name="connsiteX0" fmla="*/ 0 w 2419350"/>
                <a:gd name="connsiteY0" fmla="*/ 335954 h 1310066"/>
                <a:gd name="connsiteX1" fmla="*/ 2419350 w 2419350"/>
                <a:gd name="connsiteY1" fmla="*/ 0 h 1310066"/>
                <a:gd name="connsiteX2" fmla="*/ 1215390 w 2419350"/>
                <a:gd name="connsiteY2" fmla="*/ 1310066 h 1310066"/>
                <a:gd name="connsiteX3" fmla="*/ 0 w 2419350"/>
                <a:gd name="connsiteY3" fmla="*/ 335954 h 1310066"/>
                <a:gd name="connsiteX0" fmla="*/ 0 w 3562350"/>
                <a:gd name="connsiteY0" fmla="*/ 209179 h 1183291"/>
                <a:gd name="connsiteX1" fmla="*/ 3562350 w 3562350"/>
                <a:gd name="connsiteY1" fmla="*/ 0 h 1183291"/>
                <a:gd name="connsiteX2" fmla="*/ 1215390 w 3562350"/>
                <a:gd name="connsiteY2" fmla="*/ 1183291 h 1183291"/>
                <a:gd name="connsiteX3" fmla="*/ 0 w 3562350"/>
                <a:gd name="connsiteY3" fmla="*/ 209179 h 1183291"/>
                <a:gd name="connsiteX0" fmla="*/ 0 w 3867150"/>
                <a:gd name="connsiteY0" fmla="*/ 383495 h 1357607"/>
                <a:gd name="connsiteX1" fmla="*/ 3867150 w 3867150"/>
                <a:gd name="connsiteY1" fmla="*/ 0 h 1357607"/>
                <a:gd name="connsiteX2" fmla="*/ 1215390 w 3867150"/>
                <a:gd name="connsiteY2" fmla="*/ 1357607 h 1357607"/>
                <a:gd name="connsiteX3" fmla="*/ 0 w 3867150"/>
                <a:gd name="connsiteY3" fmla="*/ 383495 h 1357607"/>
                <a:gd name="connsiteX0" fmla="*/ 0 w 3619500"/>
                <a:gd name="connsiteY0" fmla="*/ 716280 h 1357607"/>
                <a:gd name="connsiteX1" fmla="*/ 3619500 w 3619500"/>
                <a:gd name="connsiteY1" fmla="*/ 0 h 1357607"/>
                <a:gd name="connsiteX2" fmla="*/ 967740 w 3619500"/>
                <a:gd name="connsiteY2" fmla="*/ 1357607 h 1357607"/>
                <a:gd name="connsiteX3" fmla="*/ 0 w 3619500"/>
                <a:gd name="connsiteY3" fmla="*/ 716280 h 1357607"/>
                <a:gd name="connsiteX0" fmla="*/ 0 w 3633787"/>
                <a:gd name="connsiteY0" fmla="*/ 716280 h 1357607"/>
                <a:gd name="connsiteX1" fmla="*/ 3633787 w 3633787"/>
                <a:gd name="connsiteY1" fmla="*/ 0 h 1357607"/>
                <a:gd name="connsiteX2" fmla="*/ 967740 w 3633787"/>
                <a:gd name="connsiteY2" fmla="*/ 1357607 h 1357607"/>
                <a:gd name="connsiteX3" fmla="*/ 0 w 3633787"/>
                <a:gd name="connsiteY3" fmla="*/ 716280 h 1357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33787" h="1357607">
                  <a:moveTo>
                    <a:pt x="0" y="716280"/>
                  </a:moveTo>
                  <a:lnTo>
                    <a:pt x="3633787" y="0"/>
                  </a:lnTo>
                  <a:lnTo>
                    <a:pt x="967740" y="1357607"/>
                  </a:lnTo>
                  <a:lnTo>
                    <a:pt x="0" y="71628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2"/>
            <p:cNvSpPr/>
            <p:nvPr/>
          </p:nvSpPr>
          <p:spPr>
            <a:xfrm rot="10800000">
              <a:off x="4441506" y="5997509"/>
              <a:ext cx="5529263" cy="866208"/>
            </a:xfrm>
            <a:custGeom>
              <a:avLst/>
              <a:gdLst>
                <a:gd name="connsiteX0" fmla="*/ 0 w 1562100"/>
                <a:gd name="connsiteY0" fmla="*/ 2095500 h 2095500"/>
                <a:gd name="connsiteX1" fmla="*/ 781050 w 1562100"/>
                <a:gd name="connsiteY1" fmla="*/ 0 h 2095500"/>
                <a:gd name="connsiteX2" fmla="*/ 1562100 w 1562100"/>
                <a:gd name="connsiteY2" fmla="*/ 2095500 h 2095500"/>
                <a:gd name="connsiteX3" fmla="*/ 0 w 1562100"/>
                <a:gd name="connsiteY3" fmla="*/ 2095500 h 2095500"/>
                <a:gd name="connsiteX0" fmla="*/ 0 w 1600200"/>
                <a:gd name="connsiteY0" fmla="*/ 3848100 h 3848100"/>
                <a:gd name="connsiteX1" fmla="*/ 819150 w 1600200"/>
                <a:gd name="connsiteY1" fmla="*/ 0 h 3848100"/>
                <a:gd name="connsiteX2" fmla="*/ 1600200 w 1600200"/>
                <a:gd name="connsiteY2" fmla="*/ 2095500 h 3848100"/>
                <a:gd name="connsiteX3" fmla="*/ 0 w 1600200"/>
                <a:gd name="connsiteY3" fmla="*/ 3848100 h 3848100"/>
                <a:gd name="connsiteX0" fmla="*/ 0 w 1600200"/>
                <a:gd name="connsiteY0" fmla="*/ 1790700 h 1790700"/>
                <a:gd name="connsiteX1" fmla="*/ 0 w 1600200"/>
                <a:gd name="connsiteY1" fmla="*/ 0 h 1790700"/>
                <a:gd name="connsiteX2" fmla="*/ 1600200 w 1600200"/>
                <a:gd name="connsiteY2" fmla="*/ 38100 h 1790700"/>
                <a:gd name="connsiteX3" fmla="*/ 0 w 1600200"/>
                <a:gd name="connsiteY3" fmla="*/ 1790700 h 1790700"/>
                <a:gd name="connsiteX0" fmla="*/ 0 w 1143000"/>
                <a:gd name="connsiteY0" fmla="*/ 1790700 h 1790700"/>
                <a:gd name="connsiteX1" fmla="*/ 0 w 1143000"/>
                <a:gd name="connsiteY1" fmla="*/ 0 h 1790700"/>
                <a:gd name="connsiteX2" fmla="*/ 1143000 w 1143000"/>
                <a:gd name="connsiteY2" fmla="*/ 628650 h 1790700"/>
                <a:gd name="connsiteX3" fmla="*/ 0 w 1143000"/>
                <a:gd name="connsiteY3" fmla="*/ 1790700 h 1790700"/>
                <a:gd name="connsiteX0" fmla="*/ 0 w 2971800"/>
                <a:gd name="connsiteY0" fmla="*/ 1790700 h 1790700"/>
                <a:gd name="connsiteX1" fmla="*/ 1828800 w 2971800"/>
                <a:gd name="connsiteY1" fmla="*/ 0 h 1790700"/>
                <a:gd name="connsiteX2" fmla="*/ 2971800 w 2971800"/>
                <a:gd name="connsiteY2" fmla="*/ 628650 h 1790700"/>
                <a:gd name="connsiteX3" fmla="*/ 0 w 2971800"/>
                <a:gd name="connsiteY3" fmla="*/ 1790700 h 1790700"/>
                <a:gd name="connsiteX0" fmla="*/ 0 w 2971800"/>
                <a:gd name="connsiteY0" fmla="*/ 1162050 h 1162050"/>
                <a:gd name="connsiteX1" fmla="*/ 1162050 w 2971800"/>
                <a:gd name="connsiteY1" fmla="*/ 52767 h 1162050"/>
                <a:gd name="connsiteX2" fmla="*/ 2971800 w 2971800"/>
                <a:gd name="connsiteY2" fmla="*/ 0 h 1162050"/>
                <a:gd name="connsiteX3" fmla="*/ 0 w 2971800"/>
                <a:gd name="connsiteY3" fmla="*/ 1162050 h 1162050"/>
                <a:gd name="connsiteX0" fmla="*/ 0 w 2628900"/>
                <a:gd name="connsiteY0" fmla="*/ 1109283 h 1109283"/>
                <a:gd name="connsiteX1" fmla="*/ 1162050 w 2628900"/>
                <a:gd name="connsiteY1" fmla="*/ 0 h 1109283"/>
                <a:gd name="connsiteX2" fmla="*/ 2628900 w 2628900"/>
                <a:gd name="connsiteY2" fmla="*/ 295865 h 1109283"/>
                <a:gd name="connsiteX3" fmla="*/ 0 w 2628900"/>
                <a:gd name="connsiteY3" fmla="*/ 1109283 h 1109283"/>
                <a:gd name="connsiteX0" fmla="*/ 0 w 2628900"/>
                <a:gd name="connsiteY0" fmla="*/ 1159993 h 1159993"/>
                <a:gd name="connsiteX1" fmla="*/ 1116330 w 2628900"/>
                <a:gd name="connsiteY1" fmla="*/ 0 h 1159993"/>
                <a:gd name="connsiteX2" fmla="*/ 2628900 w 2628900"/>
                <a:gd name="connsiteY2" fmla="*/ 346575 h 1159993"/>
                <a:gd name="connsiteX3" fmla="*/ 0 w 2628900"/>
                <a:gd name="connsiteY3" fmla="*/ 1159993 h 1159993"/>
                <a:gd name="connsiteX0" fmla="*/ 0 w 2651760"/>
                <a:gd name="connsiteY0" fmla="*/ 1153654 h 1153654"/>
                <a:gd name="connsiteX1" fmla="*/ 1139190 w 2651760"/>
                <a:gd name="connsiteY1" fmla="*/ 0 h 1153654"/>
                <a:gd name="connsiteX2" fmla="*/ 2651760 w 2651760"/>
                <a:gd name="connsiteY2" fmla="*/ 346575 h 1153654"/>
                <a:gd name="connsiteX3" fmla="*/ 0 w 2651760"/>
                <a:gd name="connsiteY3" fmla="*/ 1153654 h 1153654"/>
                <a:gd name="connsiteX0" fmla="*/ 0 w 4617720"/>
                <a:gd name="connsiteY0" fmla="*/ 1166332 h 1166332"/>
                <a:gd name="connsiteX1" fmla="*/ 3105150 w 4617720"/>
                <a:gd name="connsiteY1" fmla="*/ 0 h 1166332"/>
                <a:gd name="connsiteX2" fmla="*/ 4617720 w 4617720"/>
                <a:gd name="connsiteY2" fmla="*/ 346575 h 1166332"/>
                <a:gd name="connsiteX3" fmla="*/ 0 w 4617720"/>
                <a:gd name="connsiteY3" fmla="*/ 1166332 h 1166332"/>
                <a:gd name="connsiteX0" fmla="*/ 0 w 4617720"/>
                <a:gd name="connsiteY0" fmla="*/ 893765 h 893765"/>
                <a:gd name="connsiteX1" fmla="*/ 3272790 w 4617720"/>
                <a:gd name="connsiteY1" fmla="*/ 0 h 893765"/>
                <a:gd name="connsiteX2" fmla="*/ 4617720 w 4617720"/>
                <a:gd name="connsiteY2" fmla="*/ 74008 h 893765"/>
                <a:gd name="connsiteX3" fmla="*/ 0 w 4617720"/>
                <a:gd name="connsiteY3" fmla="*/ 893765 h 893765"/>
                <a:gd name="connsiteX0" fmla="*/ 0 w 4617720"/>
                <a:gd name="connsiteY0" fmla="*/ 1001524 h 1001524"/>
                <a:gd name="connsiteX1" fmla="*/ 3257550 w 4617720"/>
                <a:gd name="connsiteY1" fmla="*/ 0 h 1001524"/>
                <a:gd name="connsiteX2" fmla="*/ 4617720 w 4617720"/>
                <a:gd name="connsiteY2" fmla="*/ 181767 h 1001524"/>
                <a:gd name="connsiteX3" fmla="*/ 0 w 4617720"/>
                <a:gd name="connsiteY3" fmla="*/ 1001524 h 1001524"/>
                <a:gd name="connsiteX0" fmla="*/ 0 w 4472940"/>
                <a:gd name="connsiteY0" fmla="*/ 1001524 h 1001524"/>
                <a:gd name="connsiteX1" fmla="*/ 3257550 w 4472940"/>
                <a:gd name="connsiteY1" fmla="*/ 0 h 1001524"/>
                <a:gd name="connsiteX2" fmla="*/ 4472940 w 4472940"/>
                <a:gd name="connsiteY2" fmla="*/ 993128 h 1001524"/>
                <a:gd name="connsiteX3" fmla="*/ 0 w 4472940"/>
                <a:gd name="connsiteY3" fmla="*/ 1001524 h 1001524"/>
                <a:gd name="connsiteX0" fmla="*/ 0 w 5025390"/>
                <a:gd name="connsiteY0" fmla="*/ 668739 h 993128"/>
                <a:gd name="connsiteX1" fmla="*/ 3810000 w 5025390"/>
                <a:gd name="connsiteY1" fmla="*/ 0 h 993128"/>
                <a:gd name="connsiteX2" fmla="*/ 5025390 w 5025390"/>
                <a:gd name="connsiteY2" fmla="*/ 993128 h 993128"/>
                <a:gd name="connsiteX3" fmla="*/ 0 w 5025390"/>
                <a:gd name="connsiteY3" fmla="*/ 668739 h 993128"/>
                <a:gd name="connsiteX0" fmla="*/ 0 w 3810000"/>
                <a:gd name="connsiteY0" fmla="*/ 668739 h 1642851"/>
                <a:gd name="connsiteX1" fmla="*/ 3810000 w 3810000"/>
                <a:gd name="connsiteY1" fmla="*/ 0 h 1642851"/>
                <a:gd name="connsiteX2" fmla="*/ 1215390 w 3810000"/>
                <a:gd name="connsiteY2" fmla="*/ 1642851 h 1642851"/>
                <a:gd name="connsiteX3" fmla="*/ 0 w 3810000"/>
                <a:gd name="connsiteY3" fmla="*/ 668739 h 1642851"/>
                <a:gd name="connsiteX0" fmla="*/ 0 w 2419350"/>
                <a:gd name="connsiteY0" fmla="*/ 335954 h 1310066"/>
                <a:gd name="connsiteX1" fmla="*/ 2419350 w 2419350"/>
                <a:gd name="connsiteY1" fmla="*/ 0 h 1310066"/>
                <a:gd name="connsiteX2" fmla="*/ 1215390 w 2419350"/>
                <a:gd name="connsiteY2" fmla="*/ 1310066 h 1310066"/>
                <a:gd name="connsiteX3" fmla="*/ 0 w 2419350"/>
                <a:gd name="connsiteY3" fmla="*/ 335954 h 1310066"/>
                <a:gd name="connsiteX0" fmla="*/ 0 w 3562350"/>
                <a:gd name="connsiteY0" fmla="*/ 209179 h 1183291"/>
                <a:gd name="connsiteX1" fmla="*/ 3562350 w 3562350"/>
                <a:gd name="connsiteY1" fmla="*/ 0 h 1183291"/>
                <a:gd name="connsiteX2" fmla="*/ 1215390 w 3562350"/>
                <a:gd name="connsiteY2" fmla="*/ 1183291 h 1183291"/>
                <a:gd name="connsiteX3" fmla="*/ 0 w 3562350"/>
                <a:gd name="connsiteY3" fmla="*/ 209179 h 1183291"/>
                <a:gd name="connsiteX0" fmla="*/ 0 w 3867150"/>
                <a:gd name="connsiteY0" fmla="*/ 383495 h 1357607"/>
                <a:gd name="connsiteX1" fmla="*/ 3867150 w 3867150"/>
                <a:gd name="connsiteY1" fmla="*/ 0 h 1357607"/>
                <a:gd name="connsiteX2" fmla="*/ 1215390 w 3867150"/>
                <a:gd name="connsiteY2" fmla="*/ 1357607 h 1357607"/>
                <a:gd name="connsiteX3" fmla="*/ 0 w 3867150"/>
                <a:gd name="connsiteY3" fmla="*/ 383495 h 1357607"/>
                <a:gd name="connsiteX0" fmla="*/ 0 w 3619500"/>
                <a:gd name="connsiteY0" fmla="*/ 716280 h 1357607"/>
                <a:gd name="connsiteX1" fmla="*/ 3619500 w 3619500"/>
                <a:gd name="connsiteY1" fmla="*/ 0 h 1357607"/>
                <a:gd name="connsiteX2" fmla="*/ 967740 w 3619500"/>
                <a:gd name="connsiteY2" fmla="*/ 1357607 h 1357607"/>
                <a:gd name="connsiteX3" fmla="*/ 0 w 3619500"/>
                <a:gd name="connsiteY3" fmla="*/ 716280 h 1357607"/>
                <a:gd name="connsiteX0" fmla="*/ 0 w 5886450"/>
                <a:gd name="connsiteY0" fmla="*/ 747974 h 1389301"/>
                <a:gd name="connsiteX1" fmla="*/ 5886450 w 5886450"/>
                <a:gd name="connsiteY1" fmla="*/ 0 h 1389301"/>
                <a:gd name="connsiteX2" fmla="*/ 967740 w 5886450"/>
                <a:gd name="connsiteY2" fmla="*/ 1389301 h 1389301"/>
                <a:gd name="connsiteX3" fmla="*/ 0 w 5886450"/>
                <a:gd name="connsiteY3" fmla="*/ 747974 h 1389301"/>
                <a:gd name="connsiteX0" fmla="*/ 0 w 5886450"/>
                <a:gd name="connsiteY0" fmla="*/ 747974 h 771272"/>
                <a:gd name="connsiteX1" fmla="*/ 5886450 w 5886450"/>
                <a:gd name="connsiteY1" fmla="*/ 0 h 771272"/>
                <a:gd name="connsiteX2" fmla="*/ 2586990 w 5886450"/>
                <a:gd name="connsiteY2" fmla="*/ 771272 h 771272"/>
                <a:gd name="connsiteX3" fmla="*/ 0 w 5886450"/>
                <a:gd name="connsiteY3" fmla="*/ 747974 h 771272"/>
                <a:gd name="connsiteX0" fmla="*/ 0 w 5486400"/>
                <a:gd name="connsiteY0" fmla="*/ 0 h 783950"/>
                <a:gd name="connsiteX1" fmla="*/ 5486400 w 5486400"/>
                <a:gd name="connsiteY1" fmla="*/ 12678 h 783950"/>
                <a:gd name="connsiteX2" fmla="*/ 2186940 w 5486400"/>
                <a:gd name="connsiteY2" fmla="*/ 783950 h 783950"/>
                <a:gd name="connsiteX3" fmla="*/ 0 w 5486400"/>
                <a:gd name="connsiteY3" fmla="*/ 0 h 783950"/>
                <a:gd name="connsiteX0" fmla="*/ 0 w 5486400"/>
                <a:gd name="connsiteY0" fmla="*/ 0 h 720562"/>
                <a:gd name="connsiteX1" fmla="*/ 5486400 w 5486400"/>
                <a:gd name="connsiteY1" fmla="*/ 12678 h 720562"/>
                <a:gd name="connsiteX2" fmla="*/ 1920240 w 5486400"/>
                <a:gd name="connsiteY2" fmla="*/ 720562 h 720562"/>
                <a:gd name="connsiteX3" fmla="*/ 0 w 5486400"/>
                <a:gd name="connsiteY3" fmla="*/ 0 h 720562"/>
                <a:gd name="connsiteX0" fmla="*/ 0 w 5529262"/>
                <a:gd name="connsiteY0" fmla="*/ 0 h 720562"/>
                <a:gd name="connsiteX1" fmla="*/ 5529262 w 5529262"/>
                <a:gd name="connsiteY1" fmla="*/ 12678 h 720562"/>
                <a:gd name="connsiteX2" fmla="*/ 1920240 w 5529262"/>
                <a:gd name="connsiteY2" fmla="*/ 720562 h 720562"/>
                <a:gd name="connsiteX3" fmla="*/ 0 w 5529262"/>
                <a:gd name="connsiteY3" fmla="*/ 0 h 720562"/>
                <a:gd name="connsiteX0" fmla="*/ 0 w 5524500"/>
                <a:gd name="connsiteY0" fmla="*/ 0 h 720562"/>
                <a:gd name="connsiteX1" fmla="*/ 5524500 w 5524500"/>
                <a:gd name="connsiteY1" fmla="*/ 8716 h 720562"/>
                <a:gd name="connsiteX2" fmla="*/ 1920240 w 5524500"/>
                <a:gd name="connsiteY2" fmla="*/ 720562 h 720562"/>
                <a:gd name="connsiteX3" fmla="*/ 0 w 5524500"/>
                <a:gd name="connsiteY3" fmla="*/ 0 h 720562"/>
                <a:gd name="connsiteX0" fmla="*/ 0 w 5529263"/>
                <a:gd name="connsiteY0" fmla="*/ 0 h 720562"/>
                <a:gd name="connsiteX1" fmla="*/ 5529263 w 5529263"/>
                <a:gd name="connsiteY1" fmla="*/ 8716 h 720562"/>
                <a:gd name="connsiteX2" fmla="*/ 1920240 w 5529263"/>
                <a:gd name="connsiteY2" fmla="*/ 720562 h 720562"/>
                <a:gd name="connsiteX3" fmla="*/ 0 w 5529263"/>
                <a:gd name="connsiteY3" fmla="*/ 0 h 720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29263" h="720562">
                  <a:moveTo>
                    <a:pt x="0" y="0"/>
                  </a:moveTo>
                  <a:lnTo>
                    <a:pt x="5529263" y="8716"/>
                  </a:lnTo>
                  <a:lnTo>
                    <a:pt x="1920240" y="7205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2"/>
            <p:cNvSpPr/>
            <p:nvPr/>
          </p:nvSpPr>
          <p:spPr>
            <a:xfrm rot="10800000">
              <a:off x="8020049" y="4744302"/>
              <a:ext cx="3257550" cy="2104458"/>
            </a:xfrm>
            <a:custGeom>
              <a:avLst/>
              <a:gdLst>
                <a:gd name="connsiteX0" fmla="*/ 0 w 1562100"/>
                <a:gd name="connsiteY0" fmla="*/ 2095500 h 2095500"/>
                <a:gd name="connsiteX1" fmla="*/ 781050 w 1562100"/>
                <a:gd name="connsiteY1" fmla="*/ 0 h 2095500"/>
                <a:gd name="connsiteX2" fmla="*/ 1562100 w 1562100"/>
                <a:gd name="connsiteY2" fmla="*/ 2095500 h 2095500"/>
                <a:gd name="connsiteX3" fmla="*/ 0 w 1562100"/>
                <a:gd name="connsiteY3" fmla="*/ 2095500 h 2095500"/>
                <a:gd name="connsiteX0" fmla="*/ 0 w 1600200"/>
                <a:gd name="connsiteY0" fmla="*/ 3848100 h 3848100"/>
                <a:gd name="connsiteX1" fmla="*/ 819150 w 1600200"/>
                <a:gd name="connsiteY1" fmla="*/ 0 h 3848100"/>
                <a:gd name="connsiteX2" fmla="*/ 1600200 w 1600200"/>
                <a:gd name="connsiteY2" fmla="*/ 2095500 h 3848100"/>
                <a:gd name="connsiteX3" fmla="*/ 0 w 1600200"/>
                <a:gd name="connsiteY3" fmla="*/ 3848100 h 3848100"/>
                <a:gd name="connsiteX0" fmla="*/ 0 w 1600200"/>
                <a:gd name="connsiteY0" fmla="*/ 1790700 h 1790700"/>
                <a:gd name="connsiteX1" fmla="*/ 0 w 1600200"/>
                <a:gd name="connsiteY1" fmla="*/ 0 h 1790700"/>
                <a:gd name="connsiteX2" fmla="*/ 1600200 w 1600200"/>
                <a:gd name="connsiteY2" fmla="*/ 38100 h 1790700"/>
                <a:gd name="connsiteX3" fmla="*/ 0 w 1600200"/>
                <a:gd name="connsiteY3" fmla="*/ 1790700 h 1790700"/>
                <a:gd name="connsiteX0" fmla="*/ 0 w 1143000"/>
                <a:gd name="connsiteY0" fmla="*/ 1790700 h 1790700"/>
                <a:gd name="connsiteX1" fmla="*/ 0 w 1143000"/>
                <a:gd name="connsiteY1" fmla="*/ 0 h 1790700"/>
                <a:gd name="connsiteX2" fmla="*/ 1143000 w 1143000"/>
                <a:gd name="connsiteY2" fmla="*/ 628650 h 1790700"/>
                <a:gd name="connsiteX3" fmla="*/ 0 w 1143000"/>
                <a:gd name="connsiteY3" fmla="*/ 1790700 h 1790700"/>
                <a:gd name="connsiteX0" fmla="*/ 0 w 2971800"/>
                <a:gd name="connsiteY0" fmla="*/ 1790700 h 1790700"/>
                <a:gd name="connsiteX1" fmla="*/ 1828800 w 2971800"/>
                <a:gd name="connsiteY1" fmla="*/ 0 h 1790700"/>
                <a:gd name="connsiteX2" fmla="*/ 2971800 w 2971800"/>
                <a:gd name="connsiteY2" fmla="*/ 628650 h 1790700"/>
                <a:gd name="connsiteX3" fmla="*/ 0 w 2971800"/>
                <a:gd name="connsiteY3" fmla="*/ 1790700 h 1790700"/>
                <a:gd name="connsiteX0" fmla="*/ 0 w 2971800"/>
                <a:gd name="connsiteY0" fmla="*/ 1162050 h 1162050"/>
                <a:gd name="connsiteX1" fmla="*/ 1162050 w 2971800"/>
                <a:gd name="connsiteY1" fmla="*/ 52767 h 1162050"/>
                <a:gd name="connsiteX2" fmla="*/ 2971800 w 2971800"/>
                <a:gd name="connsiteY2" fmla="*/ 0 h 1162050"/>
                <a:gd name="connsiteX3" fmla="*/ 0 w 2971800"/>
                <a:gd name="connsiteY3" fmla="*/ 1162050 h 1162050"/>
                <a:gd name="connsiteX0" fmla="*/ 0 w 2628900"/>
                <a:gd name="connsiteY0" fmla="*/ 1109283 h 1109283"/>
                <a:gd name="connsiteX1" fmla="*/ 1162050 w 2628900"/>
                <a:gd name="connsiteY1" fmla="*/ 0 h 1109283"/>
                <a:gd name="connsiteX2" fmla="*/ 2628900 w 2628900"/>
                <a:gd name="connsiteY2" fmla="*/ 295865 h 1109283"/>
                <a:gd name="connsiteX3" fmla="*/ 0 w 2628900"/>
                <a:gd name="connsiteY3" fmla="*/ 1109283 h 1109283"/>
                <a:gd name="connsiteX0" fmla="*/ 0 w 2628900"/>
                <a:gd name="connsiteY0" fmla="*/ 1159993 h 1159993"/>
                <a:gd name="connsiteX1" fmla="*/ 1116330 w 2628900"/>
                <a:gd name="connsiteY1" fmla="*/ 0 h 1159993"/>
                <a:gd name="connsiteX2" fmla="*/ 2628900 w 2628900"/>
                <a:gd name="connsiteY2" fmla="*/ 346575 h 1159993"/>
                <a:gd name="connsiteX3" fmla="*/ 0 w 2628900"/>
                <a:gd name="connsiteY3" fmla="*/ 1159993 h 1159993"/>
                <a:gd name="connsiteX0" fmla="*/ 0 w 2651760"/>
                <a:gd name="connsiteY0" fmla="*/ 1153654 h 1153654"/>
                <a:gd name="connsiteX1" fmla="*/ 1139190 w 2651760"/>
                <a:gd name="connsiteY1" fmla="*/ 0 h 1153654"/>
                <a:gd name="connsiteX2" fmla="*/ 2651760 w 2651760"/>
                <a:gd name="connsiteY2" fmla="*/ 346575 h 1153654"/>
                <a:gd name="connsiteX3" fmla="*/ 0 w 2651760"/>
                <a:gd name="connsiteY3" fmla="*/ 1153654 h 1153654"/>
                <a:gd name="connsiteX0" fmla="*/ 0 w 4617720"/>
                <a:gd name="connsiteY0" fmla="*/ 1166332 h 1166332"/>
                <a:gd name="connsiteX1" fmla="*/ 3105150 w 4617720"/>
                <a:gd name="connsiteY1" fmla="*/ 0 h 1166332"/>
                <a:gd name="connsiteX2" fmla="*/ 4617720 w 4617720"/>
                <a:gd name="connsiteY2" fmla="*/ 346575 h 1166332"/>
                <a:gd name="connsiteX3" fmla="*/ 0 w 4617720"/>
                <a:gd name="connsiteY3" fmla="*/ 1166332 h 1166332"/>
                <a:gd name="connsiteX0" fmla="*/ 0 w 4617720"/>
                <a:gd name="connsiteY0" fmla="*/ 893765 h 893765"/>
                <a:gd name="connsiteX1" fmla="*/ 3272790 w 4617720"/>
                <a:gd name="connsiteY1" fmla="*/ 0 h 893765"/>
                <a:gd name="connsiteX2" fmla="*/ 4617720 w 4617720"/>
                <a:gd name="connsiteY2" fmla="*/ 74008 h 893765"/>
                <a:gd name="connsiteX3" fmla="*/ 0 w 4617720"/>
                <a:gd name="connsiteY3" fmla="*/ 893765 h 893765"/>
                <a:gd name="connsiteX0" fmla="*/ 0 w 4617720"/>
                <a:gd name="connsiteY0" fmla="*/ 1001524 h 1001524"/>
                <a:gd name="connsiteX1" fmla="*/ 3257550 w 4617720"/>
                <a:gd name="connsiteY1" fmla="*/ 0 h 1001524"/>
                <a:gd name="connsiteX2" fmla="*/ 4617720 w 4617720"/>
                <a:gd name="connsiteY2" fmla="*/ 181767 h 1001524"/>
                <a:gd name="connsiteX3" fmla="*/ 0 w 4617720"/>
                <a:gd name="connsiteY3" fmla="*/ 1001524 h 1001524"/>
                <a:gd name="connsiteX0" fmla="*/ 0 w 4472940"/>
                <a:gd name="connsiteY0" fmla="*/ 1001524 h 1001524"/>
                <a:gd name="connsiteX1" fmla="*/ 3257550 w 4472940"/>
                <a:gd name="connsiteY1" fmla="*/ 0 h 1001524"/>
                <a:gd name="connsiteX2" fmla="*/ 4472940 w 4472940"/>
                <a:gd name="connsiteY2" fmla="*/ 993128 h 1001524"/>
                <a:gd name="connsiteX3" fmla="*/ 0 w 4472940"/>
                <a:gd name="connsiteY3" fmla="*/ 1001524 h 1001524"/>
                <a:gd name="connsiteX0" fmla="*/ 0 w 5025390"/>
                <a:gd name="connsiteY0" fmla="*/ 668739 h 993128"/>
                <a:gd name="connsiteX1" fmla="*/ 3810000 w 5025390"/>
                <a:gd name="connsiteY1" fmla="*/ 0 h 993128"/>
                <a:gd name="connsiteX2" fmla="*/ 5025390 w 5025390"/>
                <a:gd name="connsiteY2" fmla="*/ 993128 h 993128"/>
                <a:gd name="connsiteX3" fmla="*/ 0 w 5025390"/>
                <a:gd name="connsiteY3" fmla="*/ 668739 h 993128"/>
                <a:gd name="connsiteX0" fmla="*/ 0 w 3810000"/>
                <a:gd name="connsiteY0" fmla="*/ 668739 h 1642851"/>
                <a:gd name="connsiteX1" fmla="*/ 3810000 w 3810000"/>
                <a:gd name="connsiteY1" fmla="*/ 0 h 1642851"/>
                <a:gd name="connsiteX2" fmla="*/ 1215390 w 3810000"/>
                <a:gd name="connsiteY2" fmla="*/ 1642851 h 1642851"/>
                <a:gd name="connsiteX3" fmla="*/ 0 w 3810000"/>
                <a:gd name="connsiteY3" fmla="*/ 668739 h 1642851"/>
                <a:gd name="connsiteX0" fmla="*/ 0 w 2419350"/>
                <a:gd name="connsiteY0" fmla="*/ 335954 h 1310066"/>
                <a:gd name="connsiteX1" fmla="*/ 2419350 w 2419350"/>
                <a:gd name="connsiteY1" fmla="*/ 0 h 1310066"/>
                <a:gd name="connsiteX2" fmla="*/ 1215390 w 2419350"/>
                <a:gd name="connsiteY2" fmla="*/ 1310066 h 1310066"/>
                <a:gd name="connsiteX3" fmla="*/ 0 w 2419350"/>
                <a:gd name="connsiteY3" fmla="*/ 335954 h 1310066"/>
                <a:gd name="connsiteX0" fmla="*/ 0 w 3562350"/>
                <a:gd name="connsiteY0" fmla="*/ 209179 h 1183291"/>
                <a:gd name="connsiteX1" fmla="*/ 3562350 w 3562350"/>
                <a:gd name="connsiteY1" fmla="*/ 0 h 1183291"/>
                <a:gd name="connsiteX2" fmla="*/ 1215390 w 3562350"/>
                <a:gd name="connsiteY2" fmla="*/ 1183291 h 1183291"/>
                <a:gd name="connsiteX3" fmla="*/ 0 w 3562350"/>
                <a:gd name="connsiteY3" fmla="*/ 209179 h 1183291"/>
                <a:gd name="connsiteX0" fmla="*/ 0 w 3867150"/>
                <a:gd name="connsiteY0" fmla="*/ 383495 h 1357607"/>
                <a:gd name="connsiteX1" fmla="*/ 3867150 w 3867150"/>
                <a:gd name="connsiteY1" fmla="*/ 0 h 1357607"/>
                <a:gd name="connsiteX2" fmla="*/ 1215390 w 3867150"/>
                <a:gd name="connsiteY2" fmla="*/ 1357607 h 1357607"/>
                <a:gd name="connsiteX3" fmla="*/ 0 w 3867150"/>
                <a:gd name="connsiteY3" fmla="*/ 383495 h 1357607"/>
                <a:gd name="connsiteX0" fmla="*/ 0 w 3619500"/>
                <a:gd name="connsiteY0" fmla="*/ 716280 h 1357607"/>
                <a:gd name="connsiteX1" fmla="*/ 3619500 w 3619500"/>
                <a:gd name="connsiteY1" fmla="*/ 0 h 1357607"/>
                <a:gd name="connsiteX2" fmla="*/ 967740 w 3619500"/>
                <a:gd name="connsiteY2" fmla="*/ 1357607 h 1357607"/>
                <a:gd name="connsiteX3" fmla="*/ 0 w 3619500"/>
                <a:gd name="connsiteY3" fmla="*/ 716280 h 1357607"/>
                <a:gd name="connsiteX0" fmla="*/ 0 w 5886450"/>
                <a:gd name="connsiteY0" fmla="*/ 747974 h 1389301"/>
                <a:gd name="connsiteX1" fmla="*/ 5886450 w 5886450"/>
                <a:gd name="connsiteY1" fmla="*/ 0 h 1389301"/>
                <a:gd name="connsiteX2" fmla="*/ 967740 w 5886450"/>
                <a:gd name="connsiteY2" fmla="*/ 1389301 h 1389301"/>
                <a:gd name="connsiteX3" fmla="*/ 0 w 5886450"/>
                <a:gd name="connsiteY3" fmla="*/ 747974 h 1389301"/>
                <a:gd name="connsiteX0" fmla="*/ 0 w 5886450"/>
                <a:gd name="connsiteY0" fmla="*/ 747974 h 771272"/>
                <a:gd name="connsiteX1" fmla="*/ 5886450 w 5886450"/>
                <a:gd name="connsiteY1" fmla="*/ 0 h 771272"/>
                <a:gd name="connsiteX2" fmla="*/ 2586990 w 5886450"/>
                <a:gd name="connsiteY2" fmla="*/ 771272 h 771272"/>
                <a:gd name="connsiteX3" fmla="*/ 0 w 5886450"/>
                <a:gd name="connsiteY3" fmla="*/ 747974 h 771272"/>
                <a:gd name="connsiteX0" fmla="*/ 0 w 5486400"/>
                <a:gd name="connsiteY0" fmla="*/ 0 h 783950"/>
                <a:gd name="connsiteX1" fmla="*/ 5486400 w 5486400"/>
                <a:gd name="connsiteY1" fmla="*/ 12678 h 783950"/>
                <a:gd name="connsiteX2" fmla="*/ 2186940 w 5486400"/>
                <a:gd name="connsiteY2" fmla="*/ 783950 h 783950"/>
                <a:gd name="connsiteX3" fmla="*/ 0 w 5486400"/>
                <a:gd name="connsiteY3" fmla="*/ 0 h 783950"/>
                <a:gd name="connsiteX0" fmla="*/ 0 w 5486400"/>
                <a:gd name="connsiteY0" fmla="*/ 0 h 720562"/>
                <a:gd name="connsiteX1" fmla="*/ 5486400 w 5486400"/>
                <a:gd name="connsiteY1" fmla="*/ 12678 h 720562"/>
                <a:gd name="connsiteX2" fmla="*/ 1920240 w 5486400"/>
                <a:gd name="connsiteY2" fmla="*/ 720562 h 720562"/>
                <a:gd name="connsiteX3" fmla="*/ 0 w 5486400"/>
                <a:gd name="connsiteY3" fmla="*/ 0 h 720562"/>
                <a:gd name="connsiteX0" fmla="*/ 0 w 5276850"/>
                <a:gd name="connsiteY0" fmla="*/ 320106 h 1040668"/>
                <a:gd name="connsiteX1" fmla="*/ 5276850 w 5276850"/>
                <a:gd name="connsiteY1" fmla="*/ 0 h 1040668"/>
                <a:gd name="connsiteX2" fmla="*/ 1920240 w 5276850"/>
                <a:gd name="connsiteY2" fmla="*/ 1040668 h 1040668"/>
                <a:gd name="connsiteX3" fmla="*/ 0 w 5276850"/>
                <a:gd name="connsiteY3" fmla="*/ 320106 h 1040668"/>
                <a:gd name="connsiteX0" fmla="*/ 1356360 w 3356610"/>
                <a:gd name="connsiteY0" fmla="*/ 0 h 1750611"/>
                <a:gd name="connsiteX1" fmla="*/ 3356610 w 3356610"/>
                <a:gd name="connsiteY1" fmla="*/ 709943 h 1750611"/>
                <a:gd name="connsiteX2" fmla="*/ 0 w 3356610"/>
                <a:gd name="connsiteY2" fmla="*/ 1750611 h 1750611"/>
                <a:gd name="connsiteX3" fmla="*/ 1356360 w 3356610"/>
                <a:gd name="connsiteY3" fmla="*/ 0 h 1750611"/>
                <a:gd name="connsiteX0" fmla="*/ 1356360 w 3310890"/>
                <a:gd name="connsiteY0" fmla="*/ 0 h 1750611"/>
                <a:gd name="connsiteX1" fmla="*/ 3310890 w 3310890"/>
                <a:gd name="connsiteY1" fmla="*/ 728959 h 1750611"/>
                <a:gd name="connsiteX2" fmla="*/ 0 w 3310890"/>
                <a:gd name="connsiteY2" fmla="*/ 1750611 h 1750611"/>
                <a:gd name="connsiteX3" fmla="*/ 1356360 w 3310890"/>
                <a:gd name="connsiteY3" fmla="*/ 0 h 1750611"/>
                <a:gd name="connsiteX0" fmla="*/ 1356360 w 3257550"/>
                <a:gd name="connsiteY0" fmla="*/ 0 h 1750611"/>
                <a:gd name="connsiteX1" fmla="*/ 3257550 w 3257550"/>
                <a:gd name="connsiteY1" fmla="*/ 703604 h 1750611"/>
                <a:gd name="connsiteX2" fmla="*/ 0 w 3257550"/>
                <a:gd name="connsiteY2" fmla="*/ 1750611 h 1750611"/>
                <a:gd name="connsiteX3" fmla="*/ 1356360 w 3257550"/>
                <a:gd name="connsiteY3" fmla="*/ 0 h 1750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57550" h="1750611">
                  <a:moveTo>
                    <a:pt x="1356360" y="0"/>
                  </a:moveTo>
                  <a:lnTo>
                    <a:pt x="3257550" y="703604"/>
                  </a:lnTo>
                  <a:lnTo>
                    <a:pt x="0" y="1750611"/>
                  </a:lnTo>
                  <a:lnTo>
                    <a:pt x="135636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2"/>
            <p:cNvSpPr/>
            <p:nvPr/>
          </p:nvSpPr>
          <p:spPr>
            <a:xfrm rot="10800000">
              <a:off x="9898380" y="4186523"/>
              <a:ext cx="2324100" cy="2660716"/>
            </a:xfrm>
            <a:custGeom>
              <a:avLst/>
              <a:gdLst>
                <a:gd name="connsiteX0" fmla="*/ 0 w 1562100"/>
                <a:gd name="connsiteY0" fmla="*/ 2095500 h 2095500"/>
                <a:gd name="connsiteX1" fmla="*/ 781050 w 1562100"/>
                <a:gd name="connsiteY1" fmla="*/ 0 h 2095500"/>
                <a:gd name="connsiteX2" fmla="*/ 1562100 w 1562100"/>
                <a:gd name="connsiteY2" fmla="*/ 2095500 h 2095500"/>
                <a:gd name="connsiteX3" fmla="*/ 0 w 1562100"/>
                <a:gd name="connsiteY3" fmla="*/ 2095500 h 2095500"/>
                <a:gd name="connsiteX0" fmla="*/ 0 w 1600200"/>
                <a:gd name="connsiteY0" fmla="*/ 3848100 h 3848100"/>
                <a:gd name="connsiteX1" fmla="*/ 819150 w 1600200"/>
                <a:gd name="connsiteY1" fmla="*/ 0 h 3848100"/>
                <a:gd name="connsiteX2" fmla="*/ 1600200 w 1600200"/>
                <a:gd name="connsiteY2" fmla="*/ 2095500 h 3848100"/>
                <a:gd name="connsiteX3" fmla="*/ 0 w 1600200"/>
                <a:gd name="connsiteY3" fmla="*/ 3848100 h 3848100"/>
                <a:gd name="connsiteX0" fmla="*/ 0 w 1600200"/>
                <a:gd name="connsiteY0" fmla="*/ 1790700 h 1790700"/>
                <a:gd name="connsiteX1" fmla="*/ 0 w 1600200"/>
                <a:gd name="connsiteY1" fmla="*/ 0 h 1790700"/>
                <a:gd name="connsiteX2" fmla="*/ 1600200 w 1600200"/>
                <a:gd name="connsiteY2" fmla="*/ 38100 h 1790700"/>
                <a:gd name="connsiteX3" fmla="*/ 0 w 1600200"/>
                <a:gd name="connsiteY3" fmla="*/ 1790700 h 1790700"/>
                <a:gd name="connsiteX0" fmla="*/ 0 w 1143000"/>
                <a:gd name="connsiteY0" fmla="*/ 1790700 h 1790700"/>
                <a:gd name="connsiteX1" fmla="*/ 0 w 1143000"/>
                <a:gd name="connsiteY1" fmla="*/ 0 h 1790700"/>
                <a:gd name="connsiteX2" fmla="*/ 1143000 w 1143000"/>
                <a:gd name="connsiteY2" fmla="*/ 628650 h 1790700"/>
                <a:gd name="connsiteX3" fmla="*/ 0 w 1143000"/>
                <a:gd name="connsiteY3" fmla="*/ 1790700 h 1790700"/>
                <a:gd name="connsiteX0" fmla="*/ 0 w 2971800"/>
                <a:gd name="connsiteY0" fmla="*/ 1790700 h 1790700"/>
                <a:gd name="connsiteX1" fmla="*/ 1828800 w 2971800"/>
                <a:gd name="connsiteY1" fmla="*/ 0 h 1790700"/>
                <a:gd name="connsiteX2" fmla="*/ 2971800 w 2971800"/>
                <a:gd name="connsiteY2" fmla="*/ 628650 h 1790700"/>
                <a:gd name="connsiteX3" fmla="*/ 0 w 2971800"/>
                <a:gd name="connsiteY3" fmla="*/ 1790700 h 1790700"/>
                <a:gd name="connsiteX0" fmla="*/ 0 w 2971800"/>
                <a:gd name="connsiteY0" fmla="*/ 1162050 h 1162050"/>
                <a:gd name="connsiteX1" fmla="*/ 1162050 w 2971800"/>
                <a:gd name="connsiteY1" fmla="*/ 52767 h 1162050"/>
                <a:gd name="connsiteX2" fmla="*/ 2971800 w 2971800"/>
                <a:gd name="connsiteY2" fmla="*/ 0 h 1162050"/>
                <a:gd name="connsiteX3" fmla="*/ 0 w 2971800"/>
                <a:gd name="connsiteY3" fmla="*/ 1162050 h 1162050"/>
                <a:gd name="connsiteX0" fmla="*/ 0 w 2628900"/>
                <a:gd name="connsiteY0" fmla="*/ 1109283 h 1109283"/>
                <a:gd name="connsiteX1" fmla="*/ 1162050 w 2628900"/>
                <a:gd name="connsiteY1" fmla="*/ 0 h 1109283"/>
                <a:gd name="connsiteX2" fmla="*/ 2628900 w 2628900"/>
                <a:gd name="connsiteY2" fmla="*/ 295865 h 1109283"/>
                <a:gd name="connsiteX3" fmla="*/ 0 w 2628900"/>
                <a:gd name="connsiteY3" fmla="*/ 1109283 h 1109283"/>
                <a:gd name="connsiteX0" fmla="*/ 0 w 2628900"/>
                <a:gd name="connsiteY0" fmla="*/ 1159993 h 1159993"/>
                <a:gd name="connsiteX1" fmla="*/ 1116330 w 2628900"/>
                <a:gd name="connsiteY1" fmla="*/ 0 h 1159993"/>
                <a:gd name="connsiteX2" fmla="*/ 2628900 w 2628900"/>
                <a:gd name="connsiteY2" fmla="*/ 346575 h 1159993"/>
                <a:gd name="connsiteX3" fmla="*/ 0 w 2628900"/>
                <a:gd name="connsiteY3" fmla="*/ 1159993 h 1159993"/>
                <a:gd name="connsiteX0" fmla="*/ 0 w 2651760"/>
                <a:gd name="connsiteY0" fmla="*/ 1153654 h 1153654"/>
                <a:gd name="connsiteX1" fmla="*/ 1139190 w 2651760"/>
                <a:gd name="connsiteY1" fmla="*/ 0 h 1153654"/>
                <a:gd name="connsiteX2" fmla="*/ 2651760 w 2651760"/>
                <a:gd name="connsiteY2" fmla="*/ 346575 h 1153654"/>
                <a:gd name="connsiteX3" fmla="*/ 0 w 2651760"/>
                <a:gd name="connsiteY3" fmla="*/ 1153654 h 1153654"/>
                <a:gd name="connsiteX0" fmla="*/ 0 w 4617720"/>
                <a:gd name="connsiteY0" fmla="*/ 1166332 h 1166332"/>
                <a:gd name="connsiteX1" fmla="*/ 3105150 w 4617720"/>
                <a:gd name="connsiteY1" fmla="*/ 0 h 1166332"/>
                <a:gd name="connsiteX2" fmla="*/ 4617720 w 4617720"/>
                <a:gd name="connsiteY2" fmla="*/ 346575 h 1166332"/>
                <a:gd name="connsiteX3" fmla="*/ 0 w 4617720"/>
                <a:gd name="connsiteY3" fmla="*/ 1166332 h 1166332"/>
                <a:gd name="connsiteX0" fmla="*/ 0 w 4617720"/>
                <a:gd name="connsiteY0" fmla="*/ 893765 h 893765"/>
                <a:gd name="connsiteX1" fmla="*/ 3272790 w 4617720"/>
                <a:gd name="connsiteY1" fmla="*/ 0 h 893765"/>
                <a:gd name="connsiteX2" fmla="*/ 4617720 w 4617720"/>
                <a:gd name="connsiteY2" fmla="*/ 74008 h 893765"/>
                <a:gd name="connsiteX3" fmla="*/ 0 w 4617720"/>
                <a:gd name="connsiteY3" fmla="*/ 893765 h 893765"/>
                <a:gd name="connsiteX0" fmla="*/ 0 w 4617720"/>
                <a:gd name="connsiteY0" fmla="*/ 1001524 h 1001524"/>
                <a:gd name="connsiteX1" fmla="*/ 3257550 w 4617720"/>
                <a:gd name="connsiteY1" fmla="*/ 0 h 1001524"/>
                <a:gd name="connsiteX2" fmla="*/ 4617720 w 4617720"/>
                <a:gd name="connsiteY2" fmla="*/ 181767 h 1001524"/>
                <a:gd name="connsiteX3" fmla="*/ 0 w 4617720"/>
                <a:gd name="connsiteY3" fmla="*/ 1001524 h 1001524"/>
                <a:gd name="connsiteX0" fmla="*/ 0 w 4472940"/>
                <a:gd name="connsiteY0" fmla="*/ 1001524 h 1001524"/>
                <a:gd name="connsiteX1" fmla="*/ 3257550 w 4472940"/>
                <a:gd name="connsiteY1" fmla="*/ 0 h 1001524"/>
                <a:gd name="connsiteX2" fmla="*/ 4472940 w 4472940"/>
                <a:gd name="connsiteY2" fmla="*/ 993128 h 1001524"/>
                <a:gd name="connsiteX3" fmla="*/ 0 w 4472940"/>
                <a:gd name="connsiteY3" fmla="*/ 1001524 h 1001524"/>
                <a:gd name="connsiteX0" fmla="*/ 0 w 5025390"/>
                <a:gd name="connsiteY0" fmla="*/ 668739 h 993128"/>
                <a:gd name="connsiteX1" fmla="*/ 3810000 w 5025390"/>
                <a:gd name="connsiteY1" fmla="*/ 0 h 993128"/>
                <a:gd name="connsiteX2" fmla="*/ 5025390 w 5025390"/>
                <a:gd name="connsiteY2" fmla="*/ 993128 h 993128"/>
                <a:gd name="connsiteX3" fmla="*/ 0 w 5025390"/>
                <a:gd name="connsiteY3" fmla="*/ 668739 h 993128"/>
                <a:gd name="connsiteX0" fmla="*/ 0 w 3810000"/>
                <a:gd name="connsiteY0" fmla="*/ 668739 h 1642851"/>
                <a:gd name="connsiteX1" fmla="*/ 3810000 w 3810000"/>
                <a:gd name="connsiteY1" fmla="*/ 0 h 1642851"/>
                <a:gd name="connsiteX2" fmla="*/ 1215390 w 3810000"/>
                <a:gd name="connsiteY2" fmla="*/ 1642851 h 1642851"/>
                <a:gd name="connsiteX3" fmla="*/ 0 w 3810000"/>
                <a:gd name="connsiteY3" fmla="*/ 668739 h 1642851"/>
                <a:gd name="connsiteX0" fmla="*/ 0 w 2419350"/>
                <a:gd name="connsiteY0" fmla="*/ 335954 h 1310066"/>
                <a:gd name="connsiteX1" fmla="*/ 2419350 w 2419350"/>
                <a:gd name="connsiteY1" fmla="*/ 0 h 1310066"/>
                <a:gd name="connsiteX2" fmla="*/ 1215390 w 2419350"/>
                <a:gd name="connsiteY2" fmla="*/ 1310066 h 1310066"/>
                <a:gd name="connsiteX3" fmla="*/ 0 w 2419350"/>
                <a:gd name="connsiteY3" fmla="*/ 335954 h 1310066"/>
                <a:gd name="connsiteX0" fmla="*/ 0 w 3562350"/>
                <a:gd name="connsiteY0" fmla="*/ 209179 h 1183291"/>
                <a:gd name="connsiteX1" fmla="*/ 3562350 w 3562350"/>
                <a:gd name="connsiteY1" fmla="*/ 0 h 1183291"/>
                <a:gd name="connsiteX2" fmla="*/ 1215390 w 3562350"/>
                <a:gd name="connsiteY2" fmla="*/ 1183291 h 1183291"/>
                <a:gd name="connsiteX3" fmla="*/ 0 w 3562350"/>
                <a:gd name="connsiteY3" fmla="*/ 209179 h 1183291"/>
                <a:gd name="connsiteX0" fmla="*/ 0 w 3867150"/>
                <a:gd name="connsiteY0" fmla="*/ 383495 h 1357607"/>
                <a:gd name="connsiteX1" fmla="*/ 3867150 w 3867150"/>
                <a:gd name="connsiteY1" fmla="*/ 0 h 1357607"/>
                <a:gd name="connsiteX2" fmla="*/ 1215390 w 3867150"/>
                <a:gd name="connsiteY2" fmla="*/ 1357607 h 1357607"/>
                <a:gd name="connsiteX3" fmla="*/ 0 w 3867150"/>
                <a:gd name="connsiteY3" fmla="*/ 383495 h 1357607"/>
                <a:gd name="connsiteX0" fmla="*/ 0 w 3619500"/>
                <a:gd name="connsiteY0" fmla="*/ 716280 h 1357607"/>
                <a:gd name="connsiteX1" fmla="*/ 3619500 w 3619500"/>
                <a:gd name="connsiteY1" fmla="*/ 0 h 1357607"/>
                <a:gd name="connsiteX2" fmla="*/ 967740 w 3619500"/>
                <a:gd name="connsiteY2" fmla="*/ 1357607 h 1357607"/>
                <a:gd name="connsiteX3" fmla="*/ 0 w 3619500"/>
                <a:gd name="connsiteY3" fmla="*/ 716280 h 1357607"/>
                <a:gd name="connsiteX0" fmla="*/ 0 w 5886450"/>
                <a:gd name="connsiteY0" fmla="*/ 747974 h 1389301"/>
                <a:gd name="connsiteX1" fmla="*/ 5886450 w 5886450"/>
                <a:gd name="connsiteY1" fmla="*/ 0 h 1389301"/>
                <a:gd name="connsiteX2" fmla="*/ 967740 w 5886450"/>
                <a:gd name="connsiteY2" fmla="*/ 1389301 h 1389301"/>
                <a:gd name="connsiteX3" fmla="*/ 0 w 5886450"/>
                <a:gd name="connsiteY3" fmla="*/ 747974 h 1389301"/>
                <a:gd name="connsiteX0" fmla="*/ 0 w 5886450"/>
                <a:gd name="connsiteY0" fmla="*/ 747974 h 771272"/>
                <a:gd name="connsiteX1" fmla="*/ 5886450 w 5886450"/>
                <a:gd name="connsiteY1" fmla="*/ 0 h 771272"/>
                <a:gd name="connsiteX2" fmla="*/ 2586990 w 5886450"/>
                <a:gd name="connsiteY2" fmla="*/ 771272 h 771272"/>
                <a:gd name="connsiteX3" fmla="*/ 0 w 5886450"/>
                <a:gd name="connsiteY3" fmla="*/ 747974 h 771272"/>
                <a:gd name="connsiteX0" fmla="*/ 0 w 5486400"/>
                <a:gd name="connsiteY0" fmla="*/ 0 h 783950"/>
                <a:gd name="connsiteX1" fmla="*/ 5486400 w 5486400"/>
                <a:gd name="connsiteY1" fmla="*/ 12678 h 783950"/>
                <a:gd name="connsiteX2" fmla="*/ 2186940 w 5486400"/>
                <a:gd name="connsiteY2" fmla="*/ 783950 h 783950"/>
                <a:gd name="connsiteX3" fmla="*/ 0 w 5486400"/>
                <a:gd name="connsiteY3" fmla="*/ 0 h 783950"/>
                <a:gd name="connsiteX0" fmla="*/ 0 w 5486400"/>
                <a:gd name="connsiteY0" fmla="*/ 0 h 720562"/>
                <a:gd name="connsiteX1" fmla="*/ 5486400 w 5486400"/>
                <a:gd name="connsiteY1" fmla="*/ 12678 h 720562"/>
                <a:gd name="connsiteX2" fmla="*/ 1920240 w 5486400"/>
                <a:gd name="connsiteY2" fmla="*/ 720562 h 720562"/>
                <a:gd name="connsiteX3" fmla="*/ 0 w 5486400"/>
                <a:gd name="connsiteY3" fmla="*/ 0 h 720562"/>
                <a:gd name="connsiteX0" fmla="*/ 0 w 5276850"/>
                <a:gd name="connsiteY0" fmla="*/ 320106 h 1040668"/>
                <a:gd name="connsiteX1" fmla="*/ 5276850 w 5276850"/>
                <a:gd name="connsiteY1" fmla="*/ 0 h 1040668"/>
                <a:gd name="connsiteX2" fmla="*/ 1920240 w 5276850"/>
                <a:gd name="connsiteY2" fmla="*/ 1040668 h 1040668"/>
                <a:gd name="connsiteX3" fmla="*/ 0 w 5276850"/>
                <a:gd name="connsiteY3" fmla="*/ 320106 h 1040668"/>
                <a:gd name="connsiteX0" fmla="*/ 1356360 w 3356610"/>
                <a:gd name="connsiteY0" fmla="*/ 0 h 1750611"/>
                <a:gd name="connsiteX1" fmla="*/ 3356610 w 3356610"/>
                <a:gd name="connsiteY1" fmla="*/ 709943 h 1750611"/>
                <a:gd name="connsiteX2" fmla="*/ 0 w 3356610"/>
                <a:gd name="connsiteY2" fmla="*/ 1750611 h 1750611"/>
                <a:gd name="connsiteX3" fmla="*/ 1356360 w 3356610"/>
                <a:gd name="connsiteY3" fmla="*/ 0 h 1750611"/>
                <a:gd name="connsiteX0" fmla="*/ 1356360 w 3737610"/>
                <a:gd name="connsiteY0" fmla="*/ 98249 h 1848860"/>
                <a:gd name="connsiteX1" fmla="*/ 3737610 w 3737610"/>
                <a:gd name="connsiteY1" fmla="*/ 0 h 1848860"/>
                <a:gd name="connsiteX2" fmla="*/ 0 w 3737610"/>
                <a:gd name="connsiteY2" fmla="*/ 1848860 h 1848860"/>
                <a:gd name="connsiteX3" fmla="*/ 1356360 w 3737610"/>
                <a:gd name="connsiteY3" fmla="*/ 98249 h 1848860"/>
                <a:gd name="connsiteX0" fmla="*/ 0 w 2381250"/>
                <a:gd name="connsiteY0" fmla="*/ 98249 h 2213339"/>
                <a:gd name="connsiteX1" fmla="*/ 2381250 w 2381250"/>
                <a:gd name="connsiteY1" fmla="*/ 0 h 2213339"/>
                <a:gd name="connsiteX2" fmla="*/ 624840 w 2381250"/>
                <a:gd name="connsiteY2" fmla="*/ 2213339 h 2213339"/>
                <a:gd name="connsiteX3" fmla="*/ 0 w 2381250"/>
                <a:gd name="connsiteY3" fmla="*/ 98249 h 2213339"/>
                <a:gd name="connsiteX0" fmla="*/ 0 w 1962150"/>
                <a:gd name="connsiteY0" fmla="*/ 0 h 2226018"/>
                <a:gd name="connsiteX1" fmla="*/ 1962150 w 1962150"/>
                <a:gd name="connsiteY1" fmla="*/ 12679 h 2226018"/>
                <a:gd name="connsiteX2" fmla="*/ 205740 w 1962150"/>
                <a:gd name="connsiteY2" fmla="*/ 2226018 h 2226018"/>
                <a:gd name="connsiteX3" fmla="*/ 0 w 1962150"/>
                <a:gd name="connsiteY3" fmla="*/ 0 h 2226018"/>
                <a:gd name="connsiteX0" fmla="*/ 0 w 2247900"/>
                <a:gd name="connsiteY0" fmla="*/ 3168 h 2213339"/>
                <a:gd name="connsiteX1" fmla="*/ 2247900 w 2247900"/>
                <a:gd name="connsiteY1" fmla="*/ 0 h 2213339"/>
                <a:gd name="connsiteX2" fmla="*/ 491490 w 2247900"/>
                <a:gd name="connsiteY2" fmla="*/ 2213339 h 2213339"/>
                <a:gd name="connsiteX3" fmla="*/ 0 w 2247900"/>
                <a:gd name="connsiteY3" fmla="*/ 3168 h 2213339"/>
                <a:gd name="connsiteX0" fmla="*/ 0 w 2324100"/>
                <a:gd name="connsiteY0" fmla="*/ 3168 h 2213339"/>
                <a:gd name="connsiteX1" fmla="*/ 2324100 w 2324100"/>
                <a:gd name="connsiteY1" fmla="*/ 0 h 2213339"/>
                <a:gd name="connsiteX2" fmla="*/ 567690 w 2324100"/>
                <a:gd name="connsiteY2" fmla="*/ 2213339 h 2213339"/>
                <a:gd name="connsiteX3" fmla="*/ 0 w 2324100"/>
                <a:gd name="connsiteY3" fmla="*/ 3168 h 2213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24100" h="2213339">
                  <a:moveTo>
                    <a:pt x="0" y="3168"/>
                  </a:moveTo>
                  <a:lnTo>
                    <a:pt x="2324100" y="0"/>
                  </a:lnTo>
                  <a:lnTo>
                    <a:pt x="567690" y="2213339"/>
                  </a:lnTo>
                  <a:lnTo>
                    <a:pt x="0" y="3168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2"/>
            <p:cNvSpPr/>
            <p:nvPr/>
          </p:nvSpPr>
          <p:spPr>
            <a:xfrm rot="10800000">
              <a:off x="11653837" y="4178801"/>
              <a:ext cx="553402" cy="2646431"/>
            </a:xfrm>
            <a:custGeom>
              <a:avLst/>
              <a:gdLst>
                <a:gd name="connsiteX0" fmla="*/ 0 w 1562100"/>
                <a:gd name="connsiteY0" fmla="*/ 2095500 h 2095500"/>
                <a:gd name="connsiteX1" fmla="*/ 781050 w 1562100"/>
                <a:gd name="connsiteY1" fmla="*/ 0 h 2095500"/>
                <a:gd name="connsiteX2" fmla="*/ 1562100 w 1562100"/>
                <a:gd name="connsiteY2" fmla="*/ 2095500 h 2095500"/>
                <a:gd name="connsiteX3" fmla="*/ 0 w 1562100"/>
                <a:gd name="connsiteY3" fmla="*/ 2095500 h 2095500"/>
                <a:gd name="connsiteX0" fmla="*/ 0 w 1600200"/>
                <a:gd name="connsiteY0" fmla="*/ 3848100 h 3848100"/>
                <a:gd name="connsiteX1" fmla="*/ 819150 w 1600200"/>
                <a:gd name="connsiteY1" fmla="*/ 0 h 3848100"/>
                <a:gd name="connsiteX2" fmla="*/ 1600200 w 1600200"/>
                <a:gd name="connsiteY2" fmla="*/ 2095500 h 3848100"/>
                <a:gd name="connsiteX3" fmla="*/ 0 w 1600200"/>
                <a:gd name="connsiteY3" fmla="*/ 3848100 h 3848100"/>
                <a:gd name="connsiteX0" fmla="*/ 0 w 1600200"/>
                <a:gd name="connsiteY0" fmla="*/ 1790700 h 1790700"/>
                <a:gd name="connsiteX1" fmla="*/ 0 w 1600200"/>
                <a:gd name="connsiteY1" fmla="*/ 0 h 1790700"/>
                <a:gd name="connsiteX2" fmla="*/ 1600200 w 1600200"/>
                <a:gd name="connsiteY2" fmla="*/ 38100 h 1790700"/>
                <a:gd name="connsiteX3" fmla="*/ 0 w 1600200"/>
                <a:gd name="connsiteY3" fmla="*/ 1790700 h 1790700"/>
                <a:gd name="connsiteX0" fmla="*/ 0 w 1143000"/>
                <a:gd name="connsiteY0" fmla="*/ 1790700 h 1790700"/>
                <a:gd name="connsiteX1" fmla="*/ 0 w 1143000"/>
                <a:gd name="connsiteY1" fmla="*/ 0 h 1790700"/>
                <a:gd name="connsiteX2" fmla="*/ 1143000 w 1143000"/>
                <a:gd name="connsiteY2" fmla="*/ 628650 h 1790700"/>
                <a:gd name="connsiteX3" fmla="*/ 0 w 1143000"/>
                <a:gd name="connsiteY3" fmla="*/ 1790700 h 1790700"/>
                <a:gd name="connsiteX0" fmla="*/ 0 w 2971800"/>
                <a:gd name="connsiteY0" fmla="*/ 1790700 h 1790700"/>
                <a:gd name="connsiteX1" fmla="*/ 1828800 w 2971800"/>
                <a:gd name="connsiteY1" fmla="*/ 0 h 1790700"/>
                <a:gd name="connsiteX2" fmla="*/ 2971800 w 2971800"/>
                <a:gd name="connsiteY2" fmla="*/ 628650 h 1790700"/>
                <a:gd name="connsiteX3" fmla="*/ 0 w 2971800"/>
                <a:gd name="connsiteY3" fmla="*/ 1790700 h 1790700"/>
                <a:gd name="connsiteX0" fmla="*/ 0 w 2971800"/>
                <a:gd name="connsiteY0" fmla="*/ 1162050 h 1162050"/>
                <a:gd name="connsiteX1" fmla="*/ 1162050 w 2971800"/>
                <a:gd name="connsiteY1" fmla="*/ 52767 h 1162050"/>
                <a:gd name="connsiteX2" fmla="*/ 2971800 w 2971800"/>
                <a:gd name="connsiteY2" fmla="*/ 0 h 1162050"/>
                <a:gd name="connsiteX3" fmla="*/ 0 w 2971800"/>
                <a:gd name="connsiteY3" fmla="*/ 1162050 h 1162050"/>
                <a:gd name="connsiteX0" fmla="*/ 0 w 2628900"/>
                <a:gd name="connsiteY0" fmla="*/ 1109283 h 1109283"/>
                <a:gd name="connsiteX1" fmla="*/ 1162050 w 2628900"/>
                <a:gd name="connsiteY1" fmla="*/ 0 h 1109283"/>
                <a:gd name="connsiteX2" fmla="*/ 2628900 w 2628900"/>
                <a:gd name="connsiteY2" fmla="*/ 295865 h 1109283"/>
                <a:gd name="connsiteX3" fmla="*/ 0 w 2628900"/>
                <a:gd name="connsiteY3" fmla="*/ 1109283 h 1109283"/>
                <a:gd name="connsiteX0" fmla="*/ 0 w 2628900"/>
                <a:gd name="connsiteY0" fmla="*/ 1159993 h 1159993"/>
                <a:gd name="connsiteX1" fmla="*/ 1116330 w 2628900"/>
                <a:gd name="connsiteY1" fmla="*/ 0 h 1159993"/>
                <a:gd name="connsiteX2" fmla="*/ 2628900 w 2628900"/>
                <a:gd name="connsiteY2" fmla="*/ 346575 h 1159993"/>
                <a:gd name="connsiteX3" fmla="*/ 0 w 2628900"/>
                <a:gd name="connsiteY3" fmla="*/ 1159993 h 1159993"/>
                <a:gd name="connsiteX0" fmla="*/ 0 w 2651760"/>
                <a:gd name="connsiteY0" fmla="*/ 1153654 h 1153654"/>
                <a:gd name="connsiteX1" fmla="*/ 1139190 w 2651760"/>
                <a:gd name="connsiteY1" fmla="*/ 0 h 1153654"/>
                <a:gd name="connsiteX2" fmla="*/ 2651760 w 2651760"/>
                <a:gd name="connsiteY2" fmla="*/ 346575 h 1153654"/>
                <a:gd name="connsiteX3" fmla="*/ 0 w 2651760"/>
                <a:gd name="connsiteY3" fmla="*/ 1153654 h 1153654"/>
                <a:gd name="connsiteX0" fmla="*/ 0 w 4617720"/>
                <a:gd name="connsiteY0" fmla="*/ 1166332 h 1166332"/>
                <a:gd name="connsiteX1" fmla="*/ 3105150 w 4617720"/>
                <a:gd name="connsiteY1" fmla="*/ 0 h 1166332"/>
                <a:gd name="connsiteX2" fmla="*/ 4617720 w 4617720"/>
                <a:gd name="connsiteY2" fmla="*/ 346575 h 1166332"/>
                <a:gd name="connsiteX3" fmla="*/ 0 w 4617720"/>
                <a:gd name="connsiteY3" fmla="*/ 1166332 h 1166332"/>
                <a:gd name="connsiteX0" fmla="*/ 0 w 4617720"/>
                <a:gd name="connsiteY0" fmla="*/ 893765 h 893765"/>
                <a:gd name="connsiteX1" fmla="*/ 3272790 w 4617720"/>
                <a:gd name="connsiteY1" fmla="*/ 0 h 893765"/>
                <a:gd name="connsiteX2" fmla="*/ 4617720 w 4617720"/>
                <a:gd name="connsiteY2" fmla="*/ 74008 h 893765"/>
                <a:gd name="connsiteX3" fmla="*/ 0 w 4617720"/>
                <a:gd name="connsiteY3" fmla="*/ 893765 h 893765"/>
                <a:gd name="connsiteX0" fmla="*/ 0 w 4617720"/>
                <a:gd name="connsiteY0" fmla="*/ 1001524 h 1001524"/>
                <a:gd name="connsiteX1" fmla="*/ 3257550 w 4617720"/>
                <a:gd name="connsiteY1" fmla="*/ 0 h 1001524"/>
                <a:gd name="connsiteX2" fmla="*/ 4617720 w 4617720"/>
                <a:gd name="connsiteY2" fmla="*/ 181767 h 1001524"/>
                <a:gd name="connsiteX3" fmla="*/ 0 w 4617720"/>
                <a:gd name="connsiteY3" fmla="*/ 1001524 h 1001524"/>
                <a:gd name="connsiteX0" fmla="*/ 0 w 4472940"/>
                <a:gd name="connsiteY0" fmla="*/ 1001524 h 1001524"/>
                <a:gd name="connsiteX1" fmla="*/ 3257550 w 4472940"/>
                <a:gd name="connsiteY1" fmla="*/ 0 h 1001524"/>
                <a:gd name="connsiteX2" fmla="*/ 4472940 w 4472940"/>
                <a:gd name="connsiteY2" fmla="*/ 993128 h 1001524"/>
                <a:gd name="connsiteX3" fmla="*/ 0 w 4472940"/>
                <a:gd name="connsiteY3" fmla="*/ 1001524 h 1001524"/>
                <a:gd name="connsiteX0" fmla="*/ 0 w 5025390"/>
                <a:gd name="connsiteY0" fmla="*/ 668739 h 993128"/>
                <a:gd name="connsiteX1" fmla="*/ 3810000 w 5025390"/>
                <a:gd name="connsiteY1" fmla="*/ 0 h 993128"/>
                <a:gd name="connsiteX2" fmla="*/ 5025390 w 5025390"/>
                <a:gd name="connsiteY2" fmla="*/ 993128 h 993128"/>
                <a:gd name="connsiteX3" fmla="*/ 0 w 5025390"/>
                <a:gd name="connsiteY3" fmla="*/ 668739 h 993128"/>
                <a:gd name="connsiteX0" fmla="*/ 0 w 3810000"/>
                <a:gd name="connsiteY0" fmla="*/ 668739 h 1642851"/>
                <a:gd name="connsiteX1" fmla="*/ 3810000 w 3810000"/>
                <a:gd name="connsiteY1" fmla="*/ 0 h 1642851"/>
                <a:gd name="connsiteX2" fmla="*/ 1215390 w 3810000"/>
                <a:gd name="connsiteY2" fmla="*/ 1642851 h 1642851"/>
                <a:gd name="connsiteX3" fmla="*/ 0 w 3810000"/>
                <a:gd name="connsiteY3" fmla="*/ 668739 h 1642851"/>
                <a:gd name="connsiteX0" fmla="*/ 0 w 2419350"/>
                <a:gd name="connsiteY0" fmla="*/ 335954 h 1310066"/>
                <a:gd name="connsiteX1" fmla="*/ 2419350 w 2419350"/>
                <a:gd name="connsiteY1" fmla="*/ 0 h 1310066"/>
                <a:gd name="connsiteX2" fmla="*/ 1215390 w 2419350"/>
                <a:gd name="connsiteY2" fmla="*/ 1310066 h 1310066"/>
                <a:gd name="connsiteX3" fmla="*/ 0 w 2419350"/>
                <a:gd name="connsiteY3" fmla="*/ 335954 h 1310066"/>
                <a:gd name="connsiteX0" fmla="*/ 0 w 3562350"/>
                <a:gd name="connsiteY0" fmla="*/ 209179 h 1183291"/>
                <a:gd name="connsiteX1" fmla="*/ 3562350 w 3562350"/>
                <a:gd name="connsiteY1" fmla="*/ 0 h 1183291"/>
                <a:gd name="connsiteX2" fmla="*/ 1215390 w 3562350"/>
                <a:gd name="connsiteY2" fmla="*/ 1183291 h 1183291"/>
                <a:gd name="connsiteX3" fmla="*/ 0 w 3562350"/>
                <a:gd name="connsiteY3" fmla="*/ 209179 h 1183291"/>
                <a:gd name="connsiteX0" fmla="*/ 0 w 3867150"/>
                <a:gd name="connsiteY0" fmla="*/ 383495 h 1357607"/>
                <a:gd name="connsiteX1" fmla="*/ 3867150 w 3867150"/>
                <a:gd name="connsiteY1" fmla="*/ 0 h 1357607"/>
                <a:gd name="connsiteX2" fmla="*/ 1215390 w 3867150"/>
                <a:gd name="connsiteY2" fmla="*/ 1357607 h 1357607"/>
                <a:gd name="connsiteX3" fmla="*/ 0 w 3867150"/>
                <a:gd name="connsiteY3" fmla="*/ 383495 h 1357607"/>
                <a:gd name="connsiteX0" fmla="*/ 0 w 3619500"/>
                <a:gd name="connsiteY0" fmla="*/ 716280 h 1357607"/>
                <a:gd name="connsiteX1" fmla="*/ 3619500 w 3619500"/>
                <a:gd name="connsiteY1" fmla="*/ 0 h 1357607"/>
                <a:gd name="connsiteX2" fmla="*/ 967740 w 3619500"/>
                <a:gd name="connsiteY2" fmla="*/ 1357607 h 1357607"/>
                <a:gd name="connsiteX3" fmla="*/ 0 w 3619500"/>
                <a:gd name="connsiteY3" fmla="*/ 716280 h 1357607"/>
                <a:gd name="connsiteX0" fmla="*/ 0 w 5886450"/>
                <a:gd name="connsiteY0" fmla="*/ 747974 h 1389301"/>
                <a:gd name="connsiteX1" fmla="*/ 5886450 w 5886450"/>
                <a:gd name="connsiteY1" fmla="*/ 0 h 1389301"/>
                <a:gd name="connsiteX2" fmla="*/ 967740 w 5886450"/>
                <a:gd name="connsiteY2" fmla="*/ 1389301 h 1389301"/>
                <a:gd name="connsiteX3" fmla="*/ 0 w 5886450"/>
                <a:gd name="connsiteY3" fmla="*/ 747974 h 1389301"/>
                <a:gd name="connsiteX0" fmla="*/ 0 w 5886450"/>
                <a:gd name="connsiteY0" fmla="*/ 747974 h 771272"/>
                <a:gd name="connsiteX1" fmla="*/ 5886450 w 5886450"/>
                <a:gd name="connsiteY1" fmla="*/ 0 h 771272"/>
                <a:gd name="connsiteX2" fmla="*/ 2586990 w 5886450"/>
                <a:gd name="connsiteY2" fmla="*/ 771272 h 771272"/>
                <a:gd name="connsiteX3" fmla="*/ 0 w 5886450"/>
                <a:gd name="connsiteY3" fmla="*/ 747974 h 771272"/>
                <a:gd name="connsiteX0" fmla="*/ 0 w 5486400"/>
                <a:gd name="connsiteY0" fmla="*/ 0 h 783950"/>
                <a:gd name="connsiteX1" fmla="*/ 5486400 w 5486400"/>
                <a:gd name="connsiteY1" fmla="*/ 12678 h 783950"/>
                <a:gd name="connsiteX2" fmla="*/ 2186940 w 5486400"/>
                <a:gd name="connsiteY2" fmla="*/ 783950 h 783950"/>
                <a:gd name="connsiteX3" fmla="*/ 0 w 5486400"/>
                <a:gd name="connsiteY3" fmla="*/ 0 h 783950"/>
                <a:gd name="connsiteX0" fmla="*/ 0 w 5486400"/>
                <a:gd name="connsiteY0" fmla="*/ 0 h 720562"/>
                <a:gd name="connsiteX1" fmla="*/ 5486400 w 5486400"/>
                <a:gd name="connsiteY1" fmla="*/ 12678 h 720562"/>
                <a:gd name="connsiteX2" fmla="*/ 1920240 w 5486400"/>
                <a:gd name="connsiteY2" fmla="*/ 720562 h 720562"/>
                <a:gd name="connsiteX3" fmla="*/ 0 w 5486400"/>
                <a:gd name="connsiteY3" fmla="*/ 0 h 720562"/>
                <a:gd name="connsiteX0" fmla="*/ 0 w 5276850"/>
                <a:gd name="connsiteY0" fmla="*/ 320106 h 1040668"/>
                <a:gd name="connsiteX1" fmla="*/ 5276850 w 5276850"/>
                <a:gd name="connsiteY1" fmla="*/ 0 h 1040668"/>
                <a:gd name="connsiteX2" fmla="*/ 1920240 w 5276850"/>
                <a:gd name="connsiteY2" fmla="*/ 1040668 h 1040668"/>
                <a:gd name="connsiteX3" fmla="*/ 0 w 5276850"/>
                <a:gd name="connsiteY3" fmla="*/ 320106 h 1040668"/>
                <a:gd name="connsiteX0" fmla="*/ 1356360 w 3356610"/>
                <a:gd name="connsiteY0" fmla="*/ 0 h 1750611"/>
                <a:gd name="connsiteX1" fmla="*/ 3356610 w 3356610"/>
                <a:gd name="connsiteY1" fmla="*/ 709943 h 1750611"/>
                <a:gd name="connsiteX2" fmla="*/ 0 w 3356610"/>
                <a:gd name="connsiteY2" fmla="*/ 1750611 h 1750611"/>
                <a:gd name="connsiteX3" fmla="*/ 1356360 w 3356610"/>
                <a:gd name="connsiteY3" fmla="*/ 0 h 1750611"/>
                <a:gd name="connsiteX0" fmla="*/ 1356360 w 3737610"/>
                <a:gd name="connsiteY0" fmla="*/ 98249 h 1848860"/>
                <a:gd name="connsiteX1" fmla="*/ 3737610 w 3737610"/>
                <a:gd name="connsiteY1" fmla="*/ 0 h 1848860"/>
                <a:gd name="connsiteX2" fmla="*/ 0 w 3737610"/>
                <a:gd name="connsiteY2" fmla="*/ 1848860 h 1848860"/>
                <a:gd name="connsiteX3" fmla="*/ 1356360 w 3737610"/>
                <a:gd name="connsiteY3" fmla="*/ 98249 h 1848860"/>
                <a:gd name="connsiteX0" fmla="*/ 0 w 2381250"/>
                <a:gd name="connsiteY0" fmla="*/ 98249 h 2213339"/>
                <a:gd name="connsiteX1" fmla="*/ 2381250 w 2381250"/>
                <a:gd name="connsiteY1" fmla="*/ 0 h 2213339"/>
                <a:gd name="connsiteX2" fmla="*/ 624840 w 2381250"/>
                <a:gd name="connsiteY2" fmla="*/ 2213339 h 2213339"/>
                <a:gd name="connsiteX3" fmla="*/ 0 w 2381250"/>
                <a:gd name="connsiteY3" fmla="*/ 98249 h 2213339"/>
                <a:gd name="connsiteX0" fmla="*/ 0 w 1962150"/>
                <a:gd name="connsiteY0" fmla="*/ 0 h 2226018"/>
                <a:gd name="connsiteX1" fmla="*/ 1962150 w 1962150"/>
                <a:gd name="connsiteY1" fmla="*/ 12679 h 2226018"/>
                <a:gd name="connsiteX2" fmla="*/ 205740 w 1962150"/>
                <a:gd name="connsiteY2" fmla="*/ 2226018 h 2226018"/>
                <a:gd name="connsiteX3" fmla="*/ 0 w 1962150"/>
                <a:gd name="connsiteY3" fmla="*/ 0 h 2226018"/>
                <a:gd name="connsiteX0" fmla="*/ 0 w 2247900"/>
                <a:gd name="connsiteY0" fmla="*/ 3168 h 2213339"/>
                <a:gd name="connsiteX1" fmla="*/ 2247900 w 2247900"/>
                <a:gd name="connsiteY1" fmla="*/ 0 h 2213339"/>
                <a:gd name="connsiteX2" fmla="*/ 491490 w 2247900"/>
                <a:gd name="connsiteY2" fmla="*/ 2213339 h 2213339"/>
                <a:gd name="connsiteX3" fmla="*/ 0 w 2247900"/>
                <a:gd name="connsiteY3" fmla="*/ 3168 h 2213339"/>
                <a:gd name="connsiteX0" fmla="*/ 0 w 2324100"/>
                <a:gd name="connsiteY0" fmla="*/ 3168 h 2213339"/>
                <a:gd name="connsiteX1" fmla="*/ 2324100 w 2324100"/>
                <a:gd name="connsiteY1" fmla="*/ 0 h 2213339"/>
                <a:gd name="connsiteX2" fmla="*/ 567690 w 2324100"/>
                <a:gd name="connsiteY2" fmla="*/ 2213339 h 2213339"/>
                <a:gd name="connsiteX3" fmla="*/ 0 w 2324100"/>
                <a:gd name="connsiteY3" fmla="*/ 3168 h 2213339"/>
                <a:gd name="connsiteX0" fmla="*/ 0 w 1619250"/>
                <a:gd name="connsiteY0" fmla="*/ 779666 h 2989837"/>
                <a:gd name="connsiteX1" fmla="*/ 1619250 w 1619250"/>
                <a:gd name="connsiteY1" fmla="*/ 0 h 2989837"/>
                <a:gd name="connsiteX2" fmla="*/ 567690 w 1619250"/>
                <a:gd name="connsiteY2" fmla="*/ 2989837 h 2989837"/>
                <a:gd name="connsiteX3" fmla="*/ 0 w 1619250"/>
                <a:gd name="connsiteY3" fmla="*/ 779666 h 2989837"/>
                <a:gd name="connsiteX0" fmla="*/ 0 w 2110740"/>
                <a:gd name="connsiteY0" fmla="*/ 779666 h 2181645"/>
                <a:gd name="connsiteX1" fmla="*/ 1619250 w 2110740"/>
                <a:gd name="connsiteY1" fmla="*/ 0 h 2181645"/>
                <a:gd name="connsiteX2" fmla="*/ 2110740 w 2110740"/>
                <a:gd name="connsiteY2" fmla="*/ 2181645 h 2181645"/>
                <a:gd name="connsiteX3" fmla="*/ 0 w 2110740"/>
                <a:gd name="connsiteY3" fmla="*/ 779666 h 2181645"/>
                <a:gd name="connsiteX0" fmla="*/ 0 w 2110740"/>
                <a:gd name="connsiteY0" fmla="*/ 858901 h 2260880"/>
                <a:gd name="connsiteX1" fmla="*/ 1600200 w 2110740"/>
                <a:gd name="connsiteY1" fmla="*/ 0 h 2260880"/>
                <a:gd name="connsiteX2" fmla="*/ 2110740 w 2110740"/>
                <a:gd name="connsiteY2" fmla="*/ 2260880 h 2260880"/>
                <a:gd name="connsiteX3" fmla="*/ 0 w 2110740"/>
                <a:gd name="connsiteY3" fmla="*/ 858901 h 2260880"/>
                <a:gd name="connsiteX0" fmla="*/ 0 w 529590"/>
                <a:gd name="connsiteY0" fmla="*/ 1841409 h 2260880"/>
                <a:gd name="connsiteX1" fmla="*/ 19050 w 529590"/>
                <a:gd name="connsiteY1" fmla="*/ 0 h 2260880"/>
                <a:gd name="connsiteX2" fmla="*/ 529590 w 529590"/>
                <a:gd name="connsiteY2" fmla="*/ 2260880 h 2260880"/>
                <a:gd name="connsiteX3" fmla="*/ 0 w 529590"/>
                <a:gd name="connsiteY3" fmla="*/ 1841409 h 2260880"/>
                <a:gd name="connsiteX0" fmla="*/ 0 w 553402"/>
                <a:gd name="connsiteY0" fmla="*/ 1841409 h 2201455"/>
                <a:gd name="connsiteX1" fmla="*/ 19050 w 553402"/>
                <a:gd name="connsiteY1" fmla="*/ 0 h 2201455"/>
                <a:gd name="connsiteX2" fmla="*/ 553402 w 553402"/>
                <a:gd name="connsiteY2" fmla="*/ 2201455 h 2201455"/>
                <a:gd name="connsiteX3" fmla="*/ 0 w 553402"/>
                <a:gd name="connsiteY3" fmla="*/ 1841409 h 220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3402" h="2201455">
                  <a:moveTo>
                    <a:pt x="0" y="1841409"/>
                  </a:moveTo>
                  <a:lnTo>
                    <a:pt x="19050" y="0"/>
                  </a:lnTo>
                  <a:lnTo>
                    <a:pt x="553402" y="2201455"/>
                  </a:lnTo>
                  <a:lnTo>
                    <a:pt x="0" y="1841409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74798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899"/>
          <a:stretch/>
        </p:blipFill>
        <p:spPr>
          <a:xfrm>
            <a:off x="0" y="0"/>
            <a:ext cx="12221029" cy="685800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-1" y="0"/>
            <a:ext cx="12337143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/>
          <p:cNvGrpSpPr/>
          <p:nvPr userDrawn="1"/>
        </p:nvGrpSpPr>
        <p:grpSpPr>
          <a:xfrm>
            <a:off x="-1" y="2131146"/>
            <a:ext cx="13152938" cy="5993685"/>
            <a:chOff x="-1" y="2131146"/>
            <a:chExt cx="13152938" cy="5993685"/>
          </a:xfrm>
        </p:grpSpPr>
        <p:sp>
          <p:nvSpPr>
            <p:cNvPr id="15" name="等腰三角形 14"/>
            <p:cNvSpPr/>
            <p:nvPr/>
          </p:nvSpPr>
          <p:spPr>
            <a:xfrm rot="5400000">
              <a:off x="357187" y="2386013"/>
              <a:ext cx="3362325" cy="4076700"/>
            </a:xfrm>
            <a:prstGeom prst="triangle">
              <a:avLst>
                <a:gd name="adj" fmla="val 69745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 rot="5400000">
              <a:off x="747711" y="2776538"/>
              <a:ext cx="2581276" cy="4076700"/>
            </a:xfrm>
            <a:prstGeom prst="triangle">
              <a:avLst>
                <a:gd name="adj" fmla="val 60151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等腰三角形 16"/>
            <p:cNvSpPr/>
            <p:nvPr/>
          </p:nvSpPr>
          <p:spPr>
            <a:xfrm>
              <a:off x="-1" y="5080000"/>
              <a:ext cx="5558971" cy="1025526"/>
            </a:xfrm>
            <a:prstGeom prst="triangle">
              <a:avLst>
                <a:gd name="adj" fmla="val 73183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等腰三角形 4"/>
            <p:cNvSpPr/>
            <p:nvPr/>
          </p:nvSpPr>
          <p:spPr>
            <a:xfrm rot="2070720">
              <a:off x="4962617" y="2187259"/>
              <a:ext cx="3133791" cy="4151912"/>
            </a:xfrm>
            <a:custGeom>
              <a:avLst/>
              <a:gdLst>
                <a:gd name="connsiteX0" fmla="*/ 0 w 1809247"/>
                <a:gd name="connsiteY0" fmla="*/ 3029798 h 3029798"/>
                <a:gd name="connsiteX1" fmla="*/ 1809247 w 1809247"/>
                <a:gd name="connsiteY1" fmla="*/ 0 h 3029798"/>
                <a:gd name="connsiteX2" fmla="*/ 1809247 w 1809247"/>
                <a:gd name="connsiteY2" fmla="*/ 3029798 h 3029798"/>
                <a:gd name="connsiteX3" fmla="*/ 0 w 1809247"/>
                <a:gd name="connsiteY3" fmla="*/ 3029798 h 3029798"/>
                <a:gd name="connsiteX0" fmla="*/ 0 w 3133791"/>
                <a:gd name="connsiteY0" fmla="*/ 4151912 h 4151912"/>
                <a:gd name="connsiteX1" fmla="*/ 3133791 w 3133791"/>
                <a:gd name="connsiteY1" fmla="*/ 0 h 4151912"/>
                <a:gd name="connsiteX2" fmla="*/ 1809247 w 3133791"/>
                <a:gd name="connsiteY2" fmla="*/ 4151912 h 4151912"/>
                <a:gd name="connsiteX3" fmla="*/ 0 w 3133791"/>
                <a:gd name="connsiteY3" fmla="*/ 4151912 h 41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33791" h="4151912">
                  <a:moveTo>
                    <a:pt x="0" y="4151912"/>
                  </a:moveTo>
                  <a:lnTo>
                    <a:pt x="3133791" y="0"/>
                  </a:lnTo>
                  <a:lnTo>
                    <a:pt x="1809247" y="4151912"/>
                  </a:lnTo>
                  <a:lnTo>
                    <a:pt x="0" y="41519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等腰三角形 4"/>
            <p:cNvSpPr/>
            <p:nvPr/>
          </p:nvSpPr>
          <p:spPr>
            <a:xfrm rot="2070720">
              <a:off x="367168" y="4492756"/>
              <a:ext cx="4585426" cy="3632075"/>
            </a:xfrm>
            <a:custGeom>
              <a:avLst/>
              <a:gdLst>
                <a:gd name="connsiteX0" fmla="*/ 0 w 1809247"/>
                <a:gd name="connsiteY0" fmla="*/ 3029798 h 3029798"/>
                <a:gd name="connsiteX1" fmla="*/ 1809247 w 1809247"/>
                <a:gd name="connsiteY1" fmla="*/ 0 h 3029798"/>
                <a:gd name="connsiteX2" fmla="*/ 1809247 w 1809247"/>
                <a:gd name="connsiteY2" fmla="*/ 3029798 h 3029798"/>
                <a:gd name="connsiteX3" fmla="*/ 0 w 1809247"/>
                <a:gd name="connsiteY3" fmla="*/ 3029798 h 3029798"/>
                <a:gd name="connsiteX0" fmla="*/ 0 w 3133791"/>
                <a:gd name="connsiteY0" fmla="*/ 4151912 h 4151912"/>
                <a:gd name="connsiteX1" fmla="*/ 3133791 w 3133791"/>
                <a:gd name="connsiteY1" fmla="*/ 0 h 4151912"/>
                <a:gd name="connsiteX2" fmla="*/ 1809247 w 3133791"/>
                <a:gd name="connsiteY2" fmla="*/ 4151912 h 4151912"/>
                <a:gd name="connsiteX3" fmla="*/ 0 w 3133791"/>
                <a:gd name="connsiteY3" fmla="*/ 4151912 h 4151912"/>
                <a:gd name="connsiteX0" fmla="*/ 0 w 4516255"/>
                <a:gd name="connsiteY0" fmla="*/ 3183626 h 4151912"/>
                <a:gd name="connsiteX1" fmla="*/ 4516255 w 4516255"/>
                <a:gd name="connsiteY1" fmla="*/ 0 h 4151912"/>
                <a:gd name="connsiteX2" fmla="*/ 3191711 w 4516255"/>
                <a:gd name="connsiteY2" fmla="*/ 4151912 h 4151912"/>
                <a:gd name="connsiteX3" fmla="*/ 0 w 4516255"/>
                <a:gd name="connsiteY3" fmla="*/ 3183626 h 4151912"/>
                <a:gd name="connsiteX0" fmla="*/ 0 w 4516255"/>
                <a:gd name="connsiteY0" fmla="*/ 3183626 h 3660525"/>
                <a:gd name="connsiteX1" fmla="*/ 4516255 w 4516255"/>
                <a:gd name="connsiteY1" fmla="*/ 0 h 3660525"/>
                <a:gd name="connsiteX2" fmla="*/ 611323 w 4516255"/>
                <a:gd name="connsiteY2" fmla="*/ 3660525 h 3660525"/>
                <a:gd name="connsiteX3" fmla="*/ 0 w 4516255"/>
                <a:gd name="connsiteY3" fmla="*/ 3183626 h 3660525"/>
                <a:gd name="connsiteX0" fmla="*/ 0 w 4558936"/>
                <a:gd name="connsiteY0" fmla="*/ 3155176 h 3632075"/>
                <a:gd name="connsiteX1" fmla="*/ 4558936 w 4558936"/>
                <a:gd name="connsiteY1" fmla="*/ 0 h 3632075"/>
                <a:gd name="connsiteX2" fmla="*/ 611323 w 4558936"/>
                <a:gd name="connsiteY2" fmla="*/ 3632075 h 3632075"/>
                <a:gd name="connsiteX3" fmla="*/ 0 w 4558936"/>
                <a:gd name="connsiteY3" fmla="*/ 3155176 h 3632075"/>
                <a:gd name="connsiteX0" fmla="*/ 0 w 4585426"/>
                <a:gd name="connsiteY0" fmla="*/ 3150272 h 3632075"/>
                <a:gd name="connsiteX1" fmla="*/ 4585426 w 4585426"/>
                <a:gd name="connsiteY1" fmla="*/ 0 h 3632075"/>
                <a:gd name="connsiteX2" fmla="*/ 637813 w 4585426"/>
                <a:gd name="connsiteY2" fmla="*/ 3632075 h 3632075"/>
                <a:gd name="connsiteX3" fmla="*/ 0 w 4585426"/>
                <a:gd name="connsiteY3" fmla="*/ 3150272 h 3632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85426" h="3632075">
                  <a:moveTo>
                    <a:pt x="0" y="3150272"/>
                  </a:moveTo>
                  <a:lnTo>
                    <a:pt x="4585426" y="0"/>
                  </a:lnTo>
                  <a:lnTo>
                    <a:pt x="637813" y="3632075"/>
                  </a:lnTo>
                  <a:lnTo>
                    <a:pt x="0" y="3150272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6"/>
            <p:cNvSpPr/>
            <p:nvPr/>
          </p:nvSpPr>
          <p:spPr>
            <a:xfrm>
              <a:off x="7107362" y="3450767"/>
              <a:ext cx="4968421" cy="2111376"/>
            </a:xfrm>
            <a:custGeom>
              <a:avLst/>
              <a:gdLst>
                <a:gd name="connsiteX0" fmla="*/ 0 w 5558971"/>
                <a:gd name="connsiteY0" fmla="*/ 1025526 h 1025526"/>
                <a:gd name="connsiteX1" fmla="*/ 4068222 w 5558971"/>
                <a:gd name="connsiteY1" fmla="*/ 0 h 1025526"/>
                <a:gd name="connsiteX2" fmla="*/ 5558971 w 5558971"/>
                <a:gd name="connsiteY2" fmla="*/ 1025526 h 1025526"/>
                <a:gd name="connsiteX3" fmla="*/ 0 w 5558971"/>
                <a:gd name="connsiteY3" fmla="*/ 1025526 h 1025526"/>
                <a:gd name="connsiteX0" fmla="*/ 0 w 5558971"/>
                <a:gd name="connsiteY0" fmla="*/ 2130426 h 2130426"/>
                <a:gd name="connsiteX1" fmla="*/ 2468022 w 5558971"/>
                <a:gd name="connsiteY1" fmla="*/ 0 h 2130426"/>
                <a:gd name="connsiteX2" fmla="*/ 5558971 w 5558971"/>
                <a:gd name="connsiteY2" fmla="*/ 2130426 h 2130426"/>
                <a:gd name="connsiteX3" fmla="*/ 0 w 5558971"/>
                <a:gd name="connsiteY3" fmla="*/ 2130426 h 2130426"/>
                <a:gd name="connsiteX0" fmla="*/ 0 w 4968421"/>
                <a:gd name="connsiteY0" fmla="*/ 1463676 h 2130426"/>
                <a:gd name="connsiteX1" fmla="*/ 1877472 w 4968421"/>
                <a:gd name="connsiteY1" fmla="*/ 0 h 2130426"/>
                <a:gd name="connsiteX2" fmla="*/ 4968421 w 4968421"/>
                <a:gd name="connsiteY2" fmla="*/ 2130426 h 2130426"/>
                <a:gd name="connsiteX3" fmla="*/ 0 w 4968421"/>
                <a:gd name="connsiteY3" fmla="*/ 1463676 h 2130426"/>
                <a:gd name="connsiteX0" fmla="*/ 0 w 4968421"/>
                <a:gd name="connsiteY0" fmla="*/ 1444626 h 2111376"/>
                <a:gd name="connsiteX1" fmla="*/ 1858422 w 4968421"/>
                <a:gd name="connsiteY1" fmla="*/ 0 h 2111376"/>
                <a:gd name="connsiteX2" fmla="*/ 4968421 w 4968421"/>
                <a:gd name="connsiteY2" fmla="*/ 2111376 h 2111376"/>
                <a:gd name="connsiteX3" fmla="*/ 0 w 4968421"/>
                <a:gd name="connsiteY3" fmla="*/ 1444626 h 2111376"/>
                <a:gd name="connsiteX0" fmla="*/ 0 w 4968421"/>
                <a:gd name="connsiteY0" fmla="*/ 1444626 h 2111376"/>
                <a:gd name="connsiteX1" fmla="*/ 1877472 w 4968421"/>
                <a:gd name="connsiteY1" fmla="*/ 0 h 2111376"/>
                <a:gd name="connsiteX2" fmla="*/ 4968421 w 4968421"/>
                <a:gd name="connsiteY2" fmla="*/ 2111376 h 2111376"/>
                <a:gd name="connsiteX3" fmla="*/ 0 w 4968421"/>
                <a:gd name="connsiteY3" fmla="*/ 1444626 h 2111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68421" h="2111376">
                  <a:moveTo>
                    <a:pt x="0" y="1444626"/>
                  </a:moveTo>
                  <a:lnTo>
                    <a:pt x="1877472" y="0"/>
                  </a:lnTo>
                  <a:lnTo>
                    <a:pt x="4968421" y="2111376"/>
                  </a:lnTo>
                  <a:lnTo>
                    <a:pt x="0" y="1444626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4"/>
            <p:cNvSpPr/>
            <p:nvPr/>
          </p:nvSpPr>
          <p:spPr>
            <a:xfrm rot="2070720">
              <a:off x="9367705" y="2131146"/>
              <a:ext cx="3785232" cy="2619416"/>
            </a:xfrm>
            <a:custGeom>
              <a:avLst/>
              <a:gdLst>
                <a:gd name="connsiteX0" fmla="*/ 0 w 1809247"/>
                <a:gd name="connsiteY0" fmla="*/ 3029798 h 3029798"/>
                <a:gd name="connsiteX1" fmla="*/ 1809247 w 1809247"/>
                <a:gd name="connsiteY1" fmla="*/ 0 h 3029798"/>
                <a:gd name="connsiteX2" fmla="*/ 1809247 w 1809247"/>
                <a:gd name="connsiteY2" fmla="*/ 3029798 h 3029798"/>
                <a:gd name="connsiteX3" fmla="*/ 0 w 1809247"/>
                <a:gd name="connsiteY3" fmla="*/ 3029798 h 3029798"/>
                <a:gd name="connsiteX0" fmla="*/ 0 w 3133791"/>
                <a:gd name="connsiteY0" fmla="*/ 4151912 h 4151912"/>
                <a:gd name="connsiteX1" fmla="*/ 3133791 w 3133791"/>
                <a:gd name="connsiteY1" fmla="*/ 0 h 4151912"/>
                <a:gd name="connsiteX2" fmla="*/ 1809247 w 3133791"/>
                <a:gd name="connsiteY2" fmla="*/ 4151912 h 4151912"/>
                <a:gd name="connsiteX3" fmla="*/ 0 w 3133791"/>
                <a:gd name="connsiteY3" fmla="*/ 4151912 h 4151912"/>
                <a:gd name="connsiteX0" fmla="*/ 0 w 3785232"/>
                <a:gd name="connsiteY0" fmla="*/ 4151912 h 4151912"/>
                <a:gd name="connsiteX1" fmla="*/ 3133791 w 3785232"/>
                <a:gd name="connsiteY1" fmla="*/ 0 h 4151912"/>
                <a:gd name="connsiteX2" fmla="*/ 3785232 w 3785232"/>
                <a:gd name="connsiteY2" fmla="*/ 4134132 h 4151912"/>
                <a:gd name="connsiteX3" fmla="*/ 0 w 3785232"/>
                <a:gd name="connsiteY3" fmla="*/ 4151912 h 4151912"/>
                <a:gd name="connsiteX0" fmla="*/ 0 w 3785232"/>
                <a:gd name="connsiteY0" fmla="*/ 2619416 h 2619416"/>
                <a:gd name="connsiteX1" fmla="*/ 3493957 w 3785232"/>
                <a:gd name="connsiteY1" fmla="*/ 0 h 2619416"/>
                <a:gd name="connsiteX2" fmla="*/ 3785232 w 3785232"/>
                <a:gd name="connsiteY2" fmla="*/ 2601636 h 2619416"/>
                <a:gd name="connsiteX3" fmla="*/ 0 w 3785232"/>
                <a:gd name="connsiteY3" fmla="*/ 2619416 h 2619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85232" h="2619416">
                  <a:moveTo>
                    <a:pt x="0" y="2619416"/>
                  </a:moveTo>
                  <a:lnTo>
                    <a:pt x="3493957" y="0"/>
                  </a:lnTo>
                  <a:lnTo>
                    <a:pt x="3785232" y="2601636"/>
                  </a:lnTo>
                  <a:lnTo>
                    <a:pt x="0" y="2619416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438994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8015-F5D9-4DE6-9C85-C8AA376D09B9}" type="datetime1">
              <a:rPr lang="zh-CN" altLang="en-US" smtClean="0"/>
              <a:pPr/>
              <a:t>2017/12/18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1E86F-CBF7-4DF7-824A-AB405C555AA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7748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899"/>
          <a:stretch/>
        </p:blipFill>
        <p:spPr>
          <a:xfrm>
            <a:off x="0" y="0"/>
            <a:ext cx="12221029" cy="685800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-1" y="0"/>
            <a:ext cx="12337143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 userDrawn="1"/>
        </p:nvGrpSpPr>
        <p:grpSpPr>
          <a:xfrm>
            <a:off x="-1" y="2196284"/>
            <a:ext cx="13152938" cy="5993685"/>
            <a:chOff x="-1" y="2131146"/>
            <a:chExt cx="13152938" cy="5993685"/>
          </a:xfrm>
        </p:grpSpPr>
        <p:sp>
          <p:nvSpPr>
            <p:cNvPr id="5" name="等腰三角形 4"/>
            <p:cNvSpPr/>
            <p:nvPr/>
          </p:nvSpPr>
          <p:spPr>
            <a:xfrm rot="5400000">
              <a:off x="357187" y="2386013"/>
              <a:ext cx="3362325" cy="4076700"/>
            </a:xfrm>
            <a:prstGeom prst="triangle">
              <a:avLst>
                <a:gd name="adj" fmla="val 69745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等腰三角形 5"/>
            <p:cNvSpPr/>
            <p:nvPr/>
          </p:nvSpPr>
          <p:spPr>
            <a:xfrm rot="5400000">
              <a:off x="747711" y="2776538"/>
              <a:ext cx="2581276" cy="4076700"/>
            </a:xfrm>
            <a:prstGeom prst="triangle">
              <a:avLst>
                <a:gd name="adj" fmla="val 60151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/>
          </p:nvSpPr>
          <p:spPr>
            <a:xfrm>
              <a:off x="-1" y="5080000"/>
              <a:ext cx="5558971" cy="1025526"/>
            </a:xfrm>
            <a:prstGeom prst="triangle">
              <a:avLst>
                <a:gd name="adj" fmla="val 73183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4"/>
            <p:cNvSpPr/>
            <p:nvPr/>
          </p:nvSpPr>
          <p:spPr>
            <a:xfrm rot="2070720">
              <a:off x="4962617" y="2187259"/>
              <a:ext cx="3133791" cy="4151912"/>
            </a:xfrm>
            <a:custGeom>
              <a:avLst/>
              <a:gdLst>
                <a:gd name="connsiteX0" fmla="*/ 0 w 1809247"/>
                <a:gd name="connsiteY0" fmla="*/ 3029798 h 3029798"/>
                <a:gd name="connsiteX1" fmla="*/ 1809247 w 1809247"/>
                <a:gd name="connsiteY1" fmla="*/ 0 h 3029798"/>
                <a:gd name="connsiteX2" fmla="*/ 1809247 w 1809247"/>
                <a:gd name="connsiteY2" fmla="*/ 3029798 h 3029798"/>
                <a:gd name="connsiteX3" fmla="*/ 0 w 1809247"/>
                <a:gd name="connsiteY3" fmla="*/ 3029798 h 3029798"/>
                <a:gd name="connsiteX0" fmla="*/ 0 w 3133791"/>
                <a:gd name="connsiteY0" fmla="*/ 4151912 h 4151912"/>
                <a:gd name="connsiteX1" fmla="*/ 3133791 w 3133791"/>
                <a:gd name="connsiteY1" fmla="*/ 0 h 4151912"/>
                <a:gd name="connsiteX2" fmla="*/ 1809247 w 3133791"/>
                <a:gd name="connsiteY2" fmla="*/ 4151912 h 4151912"/>
                <a:gd name="connsiteX3" fmla="*/ 0 w 3133791"/>
                <a:gd name="connsiteY3" fmla="*/ 4151912 h 41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33791" h="4151912">
                  <a:moveTo>
                    <a:pt x="0" y="4151912"/>
                  </a:moveTo>
                  <a:lnTo>
                    <a:pt x="3133791" y="0"/>
                  </a:lnTo>
                  <a:lnTo>
                    <a:pt x="1809247" y="4151912"/>
                  </a:lnTo>
                  <a:lnTo>
                    <a:pt x="0" y="415191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4"/>
            <p:cNvSpPr/>
            <p:nvPr/>
          </p:nvSpPr>
          <p:spPr>
            <a:xfrm rot="2070720">
              <a:off x="367168" y="4492756"/>
              <a:ext cx="4585426" cy="3632075"/>
            </a:xfrm>
            <a:custGeom>
              <a:avLst/>
              <a:gdLst>
                <a:gd name="connsiteX0" fmla="*/ 0 w 1809247"/>
                <a:gd name="connsiteY0" fmla="*/ 3029798 h 3029798"/>
                <a:gd name="connsiteX1" fmla="*/ 1809247 w 1809247"/>
                <a:gd name="connsiteY1" fmla="*/ 0 h 3029798"/>
                <a:gd name="connsiteX2" fmla="*/ 1809247 w 1809247"/>
                <a:gd name="connsiteY2" fmla="*/ 3029798 h 3029798"/>
                <a:gd name="connsiteX3" fmla="*/ 0 w 1809247"/>
                <a:gd name="connsiteY3" fmla="*/ 3029798 h 3029798"/>
                <a:gd name="connsiteX0" fmla="*/ 0 w 3133791"/>
                <a:gd name="connsiteY0" fmla="*/ 4151912 h 4151912"/>
                <a:gd name="connsiteX1" fmla="*/ 3133791 w 3133791"/>
                <a:gd name="connsiteY1" fmla="*/ 0 h 4151912"/>
                <a:gd name="connsiteX2" fmla="*/ 1809247 w 3133791"/>
                <a:gd name="connsiteY2" fmla="*/ 4151912 h 4151912"/>
                <a:gd name="connsiteX3" fmla="*/ 0 w 3133791"/>
                <a:gd name="connsiteY3" fmla="*/ 4151912 h 4151912"/>
                <a:gd name="connsiteX0" fmla="*/ 0 w 4516255"/>
                <a:gd name="connsiteY0" fmla="*/ 3183626 h 4151912"/>
                <a:gd name="connsiteX1" fmla="*/ 4516255 w 4516255"/>
                <a:gd name="connsiteY1" fmla="*/ 0 h 4151912"/>
                <a:gd name="connsiteX2" fmla="*/ 3191711 w 4516255"/>
                <a:gd name="connsiteY2" fmla="*/ 4151912 h 4151912"/>
                <a:gd name="connsiteX3" fmla="*/ 0 w 4516255"/>
                <a:gd name="connsiteY3" fmla="*/ 3183626 h 4151912"/>
                <a:gd name="connsiteX0" fmla="*/ 0 w 4516255"/>
                <a:gd name="connsiteY0" fmla="*/ 3183626 h 3660525"/>
                <a:gd name="connsiteX1" fmla="*/ 4516255 w 4516255"/>
                <a:gd name="connsiteY1" fmla="*/ 0 h 3660525"/>
                <a:gd name="connsiteX2" fmla="*/ 611323 w 4516255"/>
                <a:gd name="connsiteY2" fmla="*/ 3660525 h 3660525"/>
                <a:gd name="connsiteX3" fmla="*/ 0 w 4516255"/>
                <a:gd name="connsiteY3" fmla="*/ 3183626 h 3660525"/>
                <a:gd name="connsiteX0" fmla="*/ 0 w 4558936"/>
                <a:gd name="connsiteY0" fmla="*/ 3155176 h 3632075"/>
                <a:gd name="connsiteX1" fmla="*/ 4558936 w 4558936"/>
                <a:gd name="connsiteY1" fmla="*/ 0 h 3632075"/>
                <a:gd name="connsiteX2" fmla="*/ 611323 w 4558936"/>
                <a:gd name="connsiteY2" fmla="*/ 3632075 h 3632075"/>
                <a:gd name="connsiteX3" fmla="*/ 0 w 4558936"/>
                <a:gd name="connsiteY3" fmla="*/ 3155176 h 3632075"/>
                <a:gd name="connsiteX0" fmla="*/ 0 w 4585426"/>
                <a:gd name="connsiteY0" fmla="*/ 3150272 h 3632075"/>
                <a:gd name="connsiteX1" fmla="*/ 4585426 w 4585426"/>
                <a:gd name="connsiteY1" fmla="*/ 0 h 3632075"/>
                <a:gd name="connsiteX2" fmla="*/ 637813 w 4585426"/>
                <a:gd name="connsiteY2" fmla="*/ 3632075 h 3632075"/>
                <a:gd name="connsiteX3" fmla="*/ 0 w 4585426"/>
                <a:gd name="connsiteY3" fmla="*/ 3150272 h 3632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85426" h="3632075">
                  <a:moveTo>
                    <a:pt x="0" y="3150272"/>
                  </a:moveTo>
                  <a:lnTo>
                    <a:pt x="4585426" y="0"/>
                  </a:lnTo>
                  <a:lnTo>
                    <a:pt x="637813" y="3632075"/>
                  </a:lnTo>
                  <a:lnTo>
                    <a:pt x="0" y="315027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6"/>
            <p:cNvSpPr/>
            <p:nvPr/>
          </p:nvSpPr>
          <p:spPr>
            <a:xfrm>
              <a:off x="7107362" y="3450767"/>
              <a:ext cx="4968421" cy="2111376"/>
            </a:xfrm>
            <a:custGeom>
              <a:avLst/>
              <a:gdLst>
                <a:gd name="connsiteX0" fmla="*/ 0 w 5558971"/>
                <a:gd name="connsiteY0" fmla="*/ 1025526 h 1025526"/>
                <a:gd name="connsiteX1" fmla="*/ 4068222 w 5558971"/>
                <a:gd name="connsiteY1" fmla="*/ 0 h 1025526"/>
                <a:gd name="connsiteX2" fmla="*/ 5558971 w 5558971"/>
                <a:gd name="connsiteY2" fmla="*/ 1025526 h 1025526"/>
                <a:gd name="connsiteX3" fmla="*/ 0 w 5558971"/>
                <a:gd name="connsiteY3" fmla="*/ 1025526 h 1025526"/>
                <a:gd name="connsiteX0" fmla="*/ 0 w 5558971"/>
                <a:gd name="connsiteY0" fmla="*/ 2130426 h 2130426"/>
                <a:gd name="connsiteX1" fmla="*/ 2468022 w 5558971"/>
                <a:gd name="connsiteY1" fmla="*/ 0 h 2130426"/>
                <a:gd name="connsiteX2" fmla="*/ 5558971 w 5558971"/>
                <a:gd name="connsiteY2" fmla="*/ 2130426 h 2130426"/>
                <a:gd name="connsiteX3" fmla="*/ 0 w 5558971"/>
                <a:gd name="connsiteY3" fmla="*/ 2130426 h 2130426"/>
                <a:gd name="connsiteX0" fmla="*/ 0 w 4968421"/>
                <a:gd name="connsiteY0" fmla="*/ 1463676 h 2130426"/>
                <a:gd name="connsiteX1" fmla="*/ 1877472 w 4968421"/>
                <a:gd name="connsiteY1" fmla="*/ 0 h 2130426"/>
                <a:gd name="connsiteX2" fmla="*/ 4968421 w 4968421"/>
                <a:gd name="connsiteY2" fmla="*/ 2130426 h 2130426"/>
                <a:gd name="connsiteX3" fmla="*/ 0 w 4968421"/>
                <a:gd name="connsiteY3" fmla="*/ 1463676 h 2130426"/>
                <a:gd name="connsiteX0" fmla="*/ 0 w 4968421"/>
                <a:gd name="connsiteY0" fmla="*/ 1444626 h 2111376"/>
                <a:gd name="connsiteX1" fmla="*/ 1858422 w 4968421"/>
                <a:gd name="connsiteY1" fmla="*/ 0 h 2111376"/>
                <a:gd name="connsiteX2" fmla="*/ 4968421 w 4968421"/>
                <a:gd name="connsiteY2" fmla="*/ 2111376 h 2111376"/>
                <a:gd name="connsiteX3" fmla="*/ 0 w 4968421"/>
                <a:gd name="connsiteY3" fmla="*/ 1444626 h 2111376"/>
                <a:gd name="connsiteX0" fmla="*/ 0 w 4968421"/>
                <a:gd name="connsiteY0" fmla="*/ 1444626 h 2111376"/>
                <a:gd name="connsiteX1" fmla="*/ 1877472 w 4968421"/>
                <a:gd name="connsiteY1" fmla="*/ 0 h 2111376"/>
                <a:gd name="connsiteX2" fmla="*/ 4968421 w 4968421"/>
                <a:gd name="connsiteY2" fmla="*/ 2111376 h 2111376"/>
                <a:gd name="connsiteX3" fmla="*/ 0 w 4968421"/>
                <a:gd name="connsiteY3" fmla="*/ 1444626 h 2111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68421" h="2111376">
                  <a:moveTo>
                    <a:pt x="0" y="1444626"/>
                  </a:moveTo>
                  <a:lnTo>
                    <a:pt x="1877472" y="0"/>
                  </a:lnTo>
                  <a:lnTo>
                    <a:pt x="4968421" y="2111376"/>
                  </a:lnTo>
                  <a:lnTo>
                    <a:pt x="0" y="1444626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4"/>
            <p:cNvSpPr/>
            <p:nvPr/>
          </p:nvSpPr>
          <p:spPr>
            <a:xfrm rot="2070720">
              <a:off x="9367705" y="2131146"/>
              <a:ext cx="3785232" cy="2619416"/>
            </a:xfrm>
            <a:custGeom>
              <a:avLst/>
              <a:gdLst>
                <a:gd name="connsiteX0" fmla="*/ 0 w 1809247"/>
                <a:gd name="connsiteY0" fmla="*/ 3029798 h 3029798"/>
                <a:gd name="connsiteX1" fmla="*/ 1809247 w 1809247"/>
                <a:gd name="connsiteY1" fmla="*/ 0 h 3029798"/>
                <a:gd name="connsiteX2" fmla="*/ 1809247 w 1809247"/>
                <a:gd name="connsiteY2" fmla="*/ 3029798 h 3029798"/>
                <a:gd name="connsiteX3" fmla="*/ 0 w 1809247"/>
                <a:gd name="connsiteY3" fmla="*/ 3029798 h 3029798"/>
                <a:gd name="connsiteX0" fmla="*/ 0 w 3133791"/>
                <a:gd name="connsiteY0" fmla="*/ 4151912 h 4151912"/>
                <a:gd name="connsiteX1" fmla="*/ 3133791 w 3133791"/>
                <a:gd name="connsiteY1" fmla="*/ 0 h 4151912"/>
                <a:gd name="connsiteX2" fmla="*/ 1809247 w 3133791"/>
                <a:gd name="connsiteY2" fmla="*/ 4151912 h 4151912"/>
                <a:gd name="connsiteX3" fmla="*/ 0 w 3133791"/>
                <a:gd name="connsiteY3" fmla="*/ 4151912 h 4151912"/>
                <a:gd name="connsiteX0" fmla="*/ 0 w 3785232"/>
                <a:gd name="connsiteY0" fmla="*/ 4151912 h 4151912"/>
                <a:gd name="connsiteX1" fmla="*/ 3133791 w 3785232"/>
                <a:gd name="connsiteY1" fmla="*/ 0 h 4151912"/>
                <a:gd name="connsiteX2" fmla="*/ 3785232 w 3785232"/>
                <a:gd name="connsiteY2" fmla="*/ 4134132 h 4151912"/>
                <a:gd name="connsiteX3" fmla="*/ 0 w 3785232"/>
                <a:gd name="connsiteY3" fmla="*/ 4151912 h 4151912"/>
                <a:gd name="connsiteX0" fmla="*/ 0 w 3785232"/>
                <a:gd name="connsiteY0" fmla="*/ 2619416 h 2619416"/>
                <a:gd name="connsiteX1" fmla="*/ 3493957 w 3785232"/>
                <a:gd name="connsiteY1" fmla="*/ 0 h 2619416"/>
                <a:gd name="connsiteX2" fmla="*/ 3785232 w 3785232"/>
                <a:gd name="connsiteY2" fmla="*/ 2601636 h 2619416"/>
                <a:gd name="connsiteX3" fmla="*/ 0 w 3785232"/>
                <a:gd name="connsiteY3" fmla="*/ 2619416 h 2619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85232" h="2619416">
                  <a:moveTo>
                    <a:pt x="0" y="2619416"/>
                  </a:moveTo>
                  <a:lnTo>
                    <a:pt x="3493957" y="0"/>
                  </a:lnTo>
                  <a:lnTo>
                    <a:pt x="3785232" y="2601636"/>
                  </a:lnTo>
                  <a:lnTo>
                    <a:pt x="0" y="261941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42093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72"/>
          <a:stretch/>
        </p:blipFill>
        <p:spPr>
          <a:xfrm>
            <a:off x="-19050" y="0"/>
            <a:ext cx="122110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445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-54769" y="6019800"/>
            <a:ext cx="12627769" cy="883958"/>
            <a:chOff x="-54769" y="5829300"/>
            <a:chExt cx="13885070" cy="1078877"/>
          </a:xfrm>
        </p:grpSpPr>
        <p:grpSp>
          <p:nvGrpSpPr>
            <p:cNvPr id="7" name="组合 6"/>
            <p:cNvGrpSpPr/>
            <p:nvPr/>
          </p:nvGrpSpPr>
          <p:grpSpPr>
            <a:xfrm>
              <a:off x="-54769" y="5943601"/>
              <a:ext cx="4641974" cy="950790"/>
              <a:chOff x="-54770" y="4178805"/>
              <a:chExt cx="12317593" cy="2735626"/>
            </a:xfrm>
          </p:grpSpPr>
          <p:sp>
            <p:nvSpPr>
              <p:cNvPr id="28" name="等腰三角形 2"/>
              <p:cNvSpPr/>
              <p:nvPr/>
            </p:nvSpPr>
            <p:spPr>
              <a:xfrm>
                <a:off x="-38100" y="4724400"/>
                <a:ext cx="1143000" cy="215265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43000" h="1790700">
                    <a:moveTo>
                      <a:pt x="0" y="1790700"/>
                    </a:moveTo>
                    <a:lnTo>
                      <a:pt x="0" y="0"/>
                    </a:lnTo>
                    <a:lnTo>
                      <a:pt x="1143000" y="628650"/>
                    </a:lnTo>
                    <a:lnTo>
                      <a:pt x="0" y="179070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等腰三角形 2"/>
              <p:cNvSpPr/>
              <p:nvPr/>
            </p:nvSpPr>
            <p:spPr>
              <a:xfrm>
                <a:off x="-54770" y="5482592"/>
                <a:ext cx="2668429" cy="140112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2668429"/>
                  <a:gd name="connsiteY0" fmla="*/ 1165539 h 1165539"/>
                  <a:gd name="connsiteX1" fmla="*/ 1155859 w 2668429"/>
                  <a:gd name="connsiteY1" fmla="*/ 0 h 1165539"/>
                  <a:gd name="connsiteX2" fmla="*/ 2668429 w 2668429"/>
                  <a:gd name="connsiteY2" fmla="*/ 346575 h 1165539"/>
                  <a:gd name="connsiteX3" fmla="*/ 0 w 2668429"/>
                  <a:gd name="connsiteY3" fmla="*/ 1165539 h 1165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8429" h="1165539">
                    <a:moveTo>
                      <a:pt x="0" y="1165539"/>
                    </a:moveTo>
                    <a:lnTo>
                      <a:pt x="1155859" y="0"/>
                    </a:lnTo>
                    <a:lnTo>
                      <a:pt x="2668429" y="346575"/>
                    </a:lnTo>
                    <a:lnTo>
                      <a:pt x="0" y="1165539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等腰三角形 2"/>
              <p:cNvSpPr/>
              <p:nvPr/>
            </p:nvSpPr>
            <p:spPr>
              <a:xfrm>
                <a:off x="-30480" y="5669282"/>
                <a:ext cx="4472940" cy="120396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72940" h="1001524">
                    <a:moveTo>
                      <a:pt x="0" y="1001524"/>
                    </a:moveTo>
                    <a:lnTo>
                      <a:pt x="3257550" y="0"/>
                    </a:lnTo>
                    <a:lnTo>
                      <a:pt x="4472940" y="993128"/>
                    </a:lnTo>
                    <a:lnTo>
                      <a:pt x="0" y="1001524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等腰三角形 2"/>
              <p:cNvSpPr/>
              <p:nvPr/>
            </p:nvSpPr>
            <p:spPr>
              <a:xfrm>
                <a:off x="3188970" y="5433060"/>
                <a:ext cx="3562350" cy="142246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62350" h="1183291">
                    <a:moveTo>
                      <a:pt x="0" y="209179"/>
                    </a:moveTo>
                    <a:lnTo>
                      <a:pt x="3562350" y="0"/>
                    </a:lnTo>
                    <a:lnTo>
                      <a:pt x="1215390" y="1183291"/>
                    </a:lnTo>
                    <a:lnTo>
                      <a:pt x="0" y="20917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等腰三角形 2"/>
              <p:cNvSpPr/>
              <p:nvPr/>
            </p:nvSpPr>
            <p:spPr>
              <a:xfrm rot="10800000">
                <a:off x="4392931" y="5233036"/>
                <a:ext cx="3633787" cy="163201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3633787"/>
                  <a:gd name="connsiteY0" fmla="*/ 716280 h 1357607"/>
                  <a:gd name="connsiteX1" fmla="*/ 3633787 w 3633787"/>
                  <a:gd name="connsiteY1" fmla="*/ 0 h 1357607"/>
                  <a:gd name="connsiteX2" fmla="*/ 967740 w 3633787"/>
                  <a:gd name="connsiteY2" fmla="*/ 1357607 h 1357607"/>
                  <a:gd name="connsiteX3" fmla="*/ 0 w 3633787"/>
                  <a:gd name="connsiteY3" fmla="*/ 716280 h 1357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33787" h="1357607">
                    <a:moveTo>
                      <a:pt x="0" y="716280"/>
                    </a:moveTo>
                    <a:lnTo>
                      <a:pt x="3633787" y="0"/>
                    </a:lnTo>
                    <a:lnTo>
                      <a:pt x="967740" y="1357607"/>
                    </a:lnTo>
                    <a:lnTo>
                      <a:pt x="0" y="71628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等腰三角形 2"/>
              <p:cNvSpPr/>
              <p:nvPr/>
            </p:nvSpPr>
            <p:spPr>
              <a:xfrm rot="10800000">
                <a:off x="4441506" y="5997509"/>
                <a:ext cx="5529263" cy="86620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529262"/>
                  <a:gd name="connsiteY0" fmla="*/ 0 h 720562"/>
                  <a:gd name="connsiteX1" fmla="*/ 5529262 w 5529262"/>
                  <a:gd name="connsiteY1" fmla="*/ 12678 h 720562"/>
                  <a:gd name="connsiteX2" fmla="*/ 1920240 w 5529262"/>
                  <a:gd name="connsiteY2" fmla="*/ 720562 h 720562"/>
                  <a:gd name="connsiteX3" fmla="*/ 0 w 5529262"/>
                  <a:gd name="connsiteY3" fmla="*/ 0 h 720562"/>
                  <a:gd name="connsiteX0" fmla="*/ 0 w 5524500"/>
                  <a:gd name="connsiteY0" fmla="*/ 0 h 720562"/>
                  <a:gd name="connsiteX1" fmla="*/ 5524500 w 5524500"/>
                  <a:gd name="connsiteY1" fmla="*/ 8716 h 720562"/>
                  <a:gd name="connsiteX2" fmla="*/ 1920240 w 5524500"/>
                  <a:gd name="connsiteY2" fmla="*/ 720562 h 720562"/>
                  <a:gd name="connsiteX3" fmla="*/ 0 w 5524500"/>
                  <a:gd name="connsiteY3" fmla="*/ 0 h 720562"/>
                  <a:gd name="connsiteX0" fmla="*/ 0 w 5529263"/>
                  <a:gd name="connsiteY0" fmla="*/ 0 h 720562"/>
                  <a:gd name="connsiteX1" fmla="*/ 5529263 w 5529263"/>
                  <a:gd name="connsiteY1" fmla="*/ 8716 h 720562"/>
                  <a:gd name="connsiteX2" fmla="*/ 1920240 w 5529263"/>
                  <a:gd name="connsiteY2" fmla="*/ 720562 h 720562"/>
                  <a:gd name="connsiteX3" fmla="*/ 0 w 5529263"/>
                  <a:gd name="connsiteY3" fmla="*/ 0 h 720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9263" h="720562">
                    <a:moveTo>
                      <a:pt x="0" y="0"/>
                    </a:moveTo>
                    <a:lnTo>
                      <a:pt x="5529263" y="8716"/>
                    </a:lnTo>
                    <a:lnTo>
                      <a:pt x="1920240" y="7205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等腰三角形 2"/>
              <p:cNvSpPr/>
              <p:nvPr/>
            </p:nvSpPr>
            <p:spPr>
              <a:xfrm rot="10800000">
                <a:off x="8020049" y="4744302"/>
                <a:ext cx="3257550" cy="210445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310890"/>
                  <a:gd name="connsiteY0" fmla="*/ 0 h 1750611"/>
                  <a:gd name="connsiteX1" fmla="*/ 3310890 w 3310890"/>
                  <a:gd name="connsiteY1" fmla="*/ 728959 h 1750611"/>
                  <a:gd name="connsiteX2" fmla="*/ 0 w 3310890"/>
                  <a:gd name="connsiteY2" fmla="*/ 1750611 h 1750611"/>
                  <a:gd name="connsiteX3" fmla="*/ 1356360 w 3310890"/>
                  <a:gd name="connsiteY3" fmla="*/ 0 h 1750611"/>
                  <a:gd name="connsiteX0" fmla="*/ 1356360 w 3257550"/>
                  <a:gd name="connsiteY0" fmla="*/ 0 h 1750611"/>
                  <a:gd name="connsiteX1" fmla="*/ 3257550 w 3257550"/>
                  <a:gd name="connsiteY1" fmla="*/ 703604 h 1750611"/>
                  <a:gd name="connsiteX2" fmla="*/ 0 w 3257550"/>
                  <a:gd name="connsiteY2" fmla="*/ 1750611 h 1750611"/>
                  <a:gd name="connsiteX3" fmla="*/ 1356360 w 3257550"/>
                  <a:gd name="connsiteY3" fmla="*/ 0 h 1750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57550" h="1750611">
                    <a:moveTo>
                      <a:pt x="1356360" y="0"/>
                    </a:moveTo>
                    <a:lnTo>
                      <a:pt x="3257550" y="703604"/>
                    </a:lnTo>
                    <a:lnTo>
                      <a:pt x="0" y="1750611"/>
                    </a:lnTo>
                    <a:lnTo>
                      <a:pt x="135636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等腰三角形 2"/>
              <p:cNvSpPr/>
              <p:nvPr/>
            </p:nvSpPr>
            <p:spPr>
              <a:xfrm rot="10800000">
                <a:off x="9898380" y="4186523"/>
                <a:ext cx="2324100" cy="266071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737610"/>
                  <a:gd name="connsiteY0" fmla="*/ 98249 h 1848860"/>
                  <a:gd name="connsiteX1" fmla="*/ 3737610 w 3737610"/>
                  <a:gd name="connsiteY1" fmla="*/ 0 h 1848860"/>
                  <a:gd name="connsiteX2" fmla="*/ 0 w 3737610"/>
                  <a:gd name="connsiteY2" fmla="*/ 1848860 h 1848860"/>
                  <a:gd name="connsiteX3" fmla="*/ 1356360 w 3737610"/>
                  <a:gd name="connsiteY3" fmla="*/ 98249 h 1848860"/>
                  <a:gd name="connsiteX0" fmla="*/ 0 w 2381250"/>
                  <a:gd name="connsiteY0" fmla="*/ 98249 h 2213339"/>
                  <a:gd name="connsiteX1" fmla="*/ 2381250 w 2381250"/>
                  <a:gd name="connsiteY1" fmla="*/ 0 h 2213339"/>
                  <a:gd name="connsiteX2" fmla="*/ 624840 w 2381250"/>
                  <a:gd name="connsiteY2" fmla="*/ 2213339 h 2213339"/>
                  <a:gd name="connsiteX3" fmla="*/ 0 w 2381250"/>
                  <a:gd name="connsiteY3" fmla="*/ 98249 h 2213339"/>
                  <a:gd name="connsiteX0" fmla="*/ 0 w 1962150"/>
                  <a:gd name="connsiteY0" fmla="*/ 0 h 2226018"/>
                  <a:gd name="connsiteX1" fmla="*/ 1962150 w 1962150"/>
                  <a:gd name="connsiteY1" fmla="*/ 12679 h 2226018"/>
                  <a:gd name="connsiteX2" fmla="*/ 205740 w 1962150"/>
                  <a:gd name="connsiteY2" fmla="*/ 2226018 h 2226018"/>
                  <a:gd name="connsiteX3" fmla="*/ 0 w 1962150"/>
                  <a:gd name="connsiteY3" fmla="*/ 0 h 2226018"/>
                  <a:gd name="connsiteX0" fmla="*/ 0 w 2247900"/>
                  <a:gd name="connsiteY0" fmla="*/ 3168 h 2213339"/>
                  <a:gd name="connsiteX1" fmla="*/ 2247900 w 2247900"/>
                  <a:gd name="connsiteY1" fmla="*/ 0 h 2213339"/>
                  <a:gd name="connsiteX2" fmla="*/ 491490 w 2247900"/>
                  <a:gd name="connsiteY2" fmla="*/ 2213339 h 2213339"/>
                  <a:gd name="connsiteX3" fmla="*/ 0 w 2247900"/>
                  <a:gd name="connsiteY3" fmla="*/ 3168 h 2213339"/>
                  <a:gd name="connsiteX0" fmla="*/ 0 w 2324100"/>
                  <a:gd name="connsiteY0" fmla="*/ 3168 h 2213339"/>
                  <a:gd name="connsiteX1" fmla="*/ 2324100 w 2324100"/>
                  <a:gd name="connsiteY1" fmla="*/ 0 h 2213339"/>
                  <a:gd name="connsiteX2" fmla="*/ 567690 w 2324100"/>
                  <a:gd name="connsiteY2" fmla="*/ 2213339 h 2213339"/>
                  <a:gd name="connsiteX3" fmla="*/ 0 w 2324100"/>
                  <a:gd name="connsiteY3" fmla="*/ 3168 h 221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24100" h="2213339">
                    <a:moveTo>
                      <a:pt x="0" y="3168"/>
                    </a:moveTo>
                    <a:lnTo>
                      <a:pt x="2324100" y="0"/>
                    </a:lnTo>
                    <a:lnTo>
                      <a:pt x="567690" y="2213339"/>
                    </a:lnTo>
                    <a:lnTo>
                      <a:pt x="0" y="3168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等腰三角形 2"/>
              <p:cNvSpPr/>
              <p:nvPr/>
            </p:nvSpPr>
            <p:spPr>
              <a:xfrm rot="10800000">
                <a:off x="11653838" y="4178805"/>
                <a:ext cx="608985" cy="273562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737610"/>
                  <a:gd name="connsiteY0" fmla="*/ 98249 h 1848860"/>
                  <a:gd name="connsiteX1" fmla="*/ 3737610 w 3737610"/>
                  <a:gd name="connsiteY1" fmla="*/ 0 h 1848860"/>
                  <a:gd name="connsiteX2" fmla="*/ 0 w 3737610"/>
                  <a:gd name="connsiteY2" fmla="*/ 1848860 h 1848860"/>
                  <a:gd name="connsiteX3" fmla="*/ 1356360 w 3737610"/>
                  <a:gd name="connsiteY3" fmla="*/ 98249 h 1848860"/>
                  <a:gd name="connsiteX0" fmla="*/ 0 w 2381250"/>
                  <a:gd name="connsiteY0" fmla="*/ 98249 h 2213339"/>
                  <a:gd name="connsiteX1" fmla="*/ 2381250 w 2381250"/>
                  <a:gd name="connsiteY1" fmla="*/ 0 h 2213339"/>
                  <a:gd name="connsiteX2" fmla="*/ 624840 w 2381250"/>
                  <a:gd name="connsiteY2" fmla="*/ 2213339 h 2213339"/>
                  <a:gd name="connsiteX3" fmla="*/ 0 w 2381250"/>
                  <a:gd name="connsiteY3" fmla="*/ 98249 h 2213339"/>
                  <a:gd name="connsiteX0" fmla="*/ 0 w 1962150"/>
                  <a:gd name="connsiteY0" fmla="*/ 0 h 2226018"/>
                  <a:gd name="connsiteX1" fmla="*/ 1962150 w 1962150"/>
                  <a:gd name="connsiteY1" fmla="*/ 12679 h 2226018"/>
                  <a:gd name="connsiteX2" fmla="*/ 205740 w 1962150"/>
                  <a:gd name="connsiteY2" fmla="*/ 2226018 h 2226018"/>
                  <a:gd name="connsiteX3" fmla="*/ 0 w 1962150"/>
                  <a:gd name="connsiteY3" fmla="*/ 0 h 2226018"/>
                  <a:gd name="connsiteX0" fmla="*/ 0 w 2247900"/>
                  <a:gd name="connsiteY0" fmla="*/ 3168 h 2213339"/>
                  <a:gd name="connsiteX1" fmla="*/ 2247900 w 2247900"/>
                  <a:gd name="connsiteY1" fmla="*/ 0 h 2213339"/>
                  <a:gd name="connsiteX2" fmla="*/ 491490 w 2247900"/>
                  <a:gd name="connsiteY2" fmla="*/ 2213339 h 2213339"/>
                  <a:gd name="connsiteX3" fmla="*/ 0 w 2247900"/>
                  <a:gd name="connsiteY3" fmla="*/ 3168 h 2213339"/>
                  <a:gd name="connsiteX0" fmla="*/ 0 w 2324100"/>
                  <a:gd name="connsiteY0" fmla="*/ 3168 h 2213339"/>
                  <a:gd name="connsiteX1" fmla="*/ 2324100 w 2324100"/>
                  <a:gd name="connsiteY1" fmla="*/ 0 h 2213339"/>
                  <a:gd name="connsiteX2" fmla="*/ 567690 w 2324100"/>
                  <a:gd name="connsiteY2" fmla="*/ 2213339 h 2213339"/>
                  <a:gd name="connsiteX3" fmla="*/ 0 w 2324100"/>
                  <a:gd name="connsiteY3" fmla="*/ 3168 h 2213339"/>
                  <a:gd name="connsiteX0" fmla="*/ 0 w 1619250"/>
                  <a:gd name="connsiteY0" fmla="*/ 779666 h 2989837"/>
                  <a:gd name="connsiteX1" fmla="*/ 1619250 w 1619250"/>
                  <a:gd name="connsiteY1" fmla="*/ 0 h 2989837"/>
                  <a:gd name="connsiteX2" fmla="*/ 567690 w 1619250"/>
                  <a:gd name="connsiteY2" fmla="*/ 2989837 h 2989837"/>
                  <a:gd name="connsiteX3" fmla="*/ 0 w 1619250"/>
                  <a:gd name="connsiteY3" fmla="*/ 779666 h 2989837"/>
                  <a:gd name="connsiteX0" fmla="*/ 0 w 2110740"/>
                  <a:gd name="connsiteY0" fmla="*/ 779666 h 2181645"/>
                  <a:gd name="connsiteX1" fmla="*/ 1619250 w 2110740"/>
                  <a:gd name="connsiteY1" fmla="*/ 0 h 2181645"/>
                  <a:gd name="connsiteX2" fmla="*/ 2110740 w 2110740"/>
                  <a:gd name="connsiteY2" fmla="*/ 2181645 h 2181645"/>
                  <a:gd name="connsiteX3" fmla="*/ 0 w 2110740"/>
                  <a:gd name="connsiteY3" fmla="*/ 779666 h 2181645"/>
                  <a:gd name="connsiteX0" fmla="*/ 0 w 2110740"/>
                  <a:gd name="connsiteY0" fmla="*/ 858901 h 2260880"/>
                  <a:gd name="connsiteX1" fmla="*/ 1600200 w 2110740"/>
                  <a:gd name="connsiteY1" fmla="*/ 0 h 2260880"/>
                  <a:gd name="connsiteX2" fmla="*/ 2110740 w 2110740"/>
                  <a:gd name="connsiteY2" fmla="*/ 2260880 h 2260880"/>
                  <a:gd name="connsiteX3" fmla="*/ 0 w 2110740"/>
                  <a:gd name="connsiteY3" fmla="*/ 858901 h 2260880"/>
                  <a:gd name="connsiteX0" fmla="*/ 0 w 529590"/>
                  <a:gd name="connsiteY0" fmla="*/ 1841409 h 2260880"/>
                  <a:gd name="connsiteX1" fmla="*/ 19050 w 529590"/>
                  <a:gd name="connsiteY1" fmla="*/ 0 h 2260880"/>
                  <a:gd name="connsiteX2" fmla="*/ 529590 w 529590"/>
                  <a:gd name="connsiteY2" fmla="*/ 2260880 h 2260880"/>
                  <a:gd name="connsiteX3" fmla="*/ 0 w 529590"/>
                  <a:gd name="connsiteY3" fmla="*/ 1841409 h 2260880"/>
                  <a:gd name="connsiteX0" fmla="*/ 0 w 553402"/>
                  <a:gd name="connsiteY0" fmla="*/ 1841409 h 2201455"/>
                  <a:gd name="connsiteX1" fmla="*/ 19050 w 553402"/>
                  <a:gd name="connsiteY1" fmla="*/ 0 h 2201455"/>
                  <a:gd name="connsiteX2" fmla="*/ 553402 w 553402"/>
                  <a:gd name="connsiteY2" fmla="*/ 2201455 h 2201455"/>
                  <a:gd name="connsiteX3" fmla="*/ 0 w 553402"/>
                  <a:gd name="connsiteY3" fmla="*/ 1841409 h 2201455"/>
                  <a:gd name="connsiteX0" fmla="*/ 0 w 608985"/>
                  <a:gd name="connsiteY0" fmla="*/ 1887782 h 2201455"/>
                  <a:gd name="connsiteX1" fmla="*/ 74633 w 608985"/>
                  <a:gd name="connsiteY1" fmla="*/ 0 h 2201455"/>
                  <a:gd name="connsiteX2" fmla="*/ 608985 w 608985"/>
                  <a:gd name="connsiteY2" fmla="*/ 2201455 h 2201455"/>
                  <a:gd name="connsiteX3" fmla="*/ 0 w 608985"/>
                  <a:gd name="connsiteY3" fmla="*/ 1887782 h 2201455"/>
                  <a:gd name="connsiteX0" fmla="*/ 0 w 608985"/>
                  <a:gd name="connsiteY0" fmla="*/ 1934156 h 2247829"/>
                  <a:gd name="connsiteX1" fmla="*/ 19050 w 608985"/>
                  <a:gd name="connsiteY1" fmla="*/ 0 h 2247829"/>
                  <a:gd name="connsiteX2" fmla="*/ 608985 w 608985"/>
                  <a:gd name="connsiteY2" fmla="*/ 2247829 h 2247829"/>
                  <a:gd name="connsiteX3" fmla="*/ 0 w 608985"/>
                  <a:gd name="connsiteY3" fmla="*/ 1934156 h 2247829"/>
                  <a:gd name="connsiteX0" fmla="*/ 0 w 608985"/>
                  <a:gd name="connsiteY0" fmla="*/ 1961980 h 2275653"/>
                  <a:gd name="connsiteX1" fmla="*/ 19050 w 608985"/>
                  <a:gd name="connsiteY1" fmla="*/ 0 h 2275653"/>
                  <a:gd name="connsiteX2" fmla="*/ 608985 w 608985"/>
                  <a:gd name="connsiteY2" fmla="*/ 2275653 h 2275653"/>
                  <a:gd name="connsiteX3" fmla="*/ 0 w 608985"/>
                  <a:gd name="connsiteY3" fmla="*/ 1961980 h 2275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08985" h="2275653">
                    <a:moveTo>
                      <a:pt x="0" y="1961980"/>
                    </a:moveTo>
                    <a:lnTo>
                      <a:pt x="19050" y="0"/>
                    </a:lnTo>
                    <a:lnTo>
                      <a:pt x="608985" y="2275653"/>
                    </a:lnTo>
                    <a:lnTo>
                      <a:pt x="0" y="196198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4574381" y="5864350"/>
              <a:ext cx="4645466" cy="1043827"/>
              <a:chOff x="-54770" y="4178801"/>
              <a:chExt cx="12326860" cy="2769823"/>
            </a:xfrm>
          </p:grpSpPr>
          <p:sp>
            <p:nvSpPr>
              <p:cNvPr id="19" name="等腰三角形 2"/>
              <p:cNvSpPr/>
              <p:nvPr/>
            </p:nvSpPr>
            <p:spPr>
              <a:xfrm>
                <a:off x="-38100" y="4724400"/>
                <a:ext cx="1143000" cy="215265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43000" h="1790700">
                    <a:moveTo>
                      <a:pt x="0" y="1790700"/>
                    </a:moveTo>
                    <a:lnTo>
                      <a:pt x="0" y="0"/>
                    </a:lnTo>
                    <a:lnTo>
                      <a:pt x="1143000" y="628650"/>
                    </a:lnTo>
                    <a:lnTo>
                      <a:pt x="0" y="179070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等腰三角形 2"/>
              <p:cNvSpPr/>
              <p:nvPr/>
            </p:nvSpPr>
            <p:spPr>
              <a:xfrm>
                <a:off x="-54770" y="5482592"/>
                <a:ext cx="2668429" cy="140112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2668429"/>
                  <a:gd name="connsiteY0" fmla="*/ 1165539 h 1165539"/>
                  <a:gd name="connsiteX1" fmla="*/ 1155859 w 2668429"/>
                  <a:gd name="connsiteY1" fmla="*/ 0 h 1165539"/>
                  <a:gd name="connsiteX2" fmla="*/ 2668429 w 2668429"/>
                  <a:gd name="connsiteY2" fmla="*/ 346575 h 1165539"/>
                  <a:gd name="connsiteX3" fmla="*/ 0 w 2668429"/>
                  <a:gd name="connsiteY3" fmla="*/ 1165539 h 1165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8429" h="1165539">
                    <a:moveTo>
                      <a:pt x="0" y="1165539"/>
                    </a:moveTo>
                    <a:lnTo>
                      <a:pt x="1155859" y="0"/>
                    </a:lnTo>
                    <a:lnTo>
                      <a:pt x="2668429" y="346575"/>
                    </a:lnTo>
                    <a:lnTo>
                      <a:pt x="0" y="1165539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等腰三角形 2"/>
              <p:cNvSpPr/>
              <p:nvPr/>
            </p:nvSpPr>
            <p:spPr>
              <a:xfrm>
                <a:off x="-30480" y="5669282"/>
                <a:ext cx="4472940" cy="120396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72940" h="1001524">
                    <a:moveTo>
                      <a:pt x="0" y="1001524"/>
                    </a:moveTo>
                    <a:lnTo>
                      <a:pt x="3257550" y="0"/>
                    </a:lnTo>
                    <a:lnTo>
                      <a:pt x="4472940" y="993128"/>
                    </a:lnTo>
                    <a:lnTo>
                      <a:pt x="0" y="1001524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等腰三角形 2"/>
              <p:cNvSpPr/>
              <p:nvPr/>
            </p:nvSpPr>
            <p:spPr>
              <a:xfrm>
                <a:off x="3188970" y="5433060"/>
                <a:ext cx="3562350" cy="142246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62350" h="1183291">
                    <a:moveTo>
                      <a:pt x="0" y="209179"/>
                    </a:moveTo>
                    <a:lnTo>
                      <a:pt x="3562350" y="0"/>
                    </a:lnTo>
                    <a:lnTo>
                      <a:pt x="1215390" y="1183291"/>
                    </a:lnTo>
                    <a:lnTo>
                      <a:pt x="0" y="20917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等腰三角形 2"/>
              <p:cNvSpPr/>
              <p:nvPr/>
            </p:nvSpPr>
            <p:spPr>
              <a:xfrm rot="10800000">
                <a:off x="4392931" y="5233036"/>
                <a:ext cx="3633787" cy="163201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3633787"/>
                  <a:gd name="connsiteY0" fmla="*/ 716280 h 1357607"/>
                  <a:gd name="connsiteX1" fmla="*/ 3633787 w 3633787"/>
                  <a:gd name="connsiteY1" fmla="*/ 0 h 1357607"/>
                  <a:gd name="connsiteX2" fmla="*/ 967740 w 3633787"/>
                  <a:gd name="connsiteY2" fmla="*/ 1357607 h 1357607"/>
                  <a:gd name="connsiteX3" fmla="*/ 0 w 3633787"/>
                  <a:gd name="connsiteY3" fmla="*/ 716280 h 1357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33787" h="1357607">
                    <a:moveTo>
                      <a:pt x="0" y="716280"/>
                    </a:moveTo>
                    <a:lnTo>
                      <a:pt x="3633787" y="0"/>
                    </a:lnTo>
                    <a:lnTo>
                      <a:pt x="967740" y="1357607"/>
                    </a:lnTo>
                    <a:lnTo>
                      <a:pt x="0" y="71628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等腰三角形 2"/>
              <p:cNvSpPr/>
              <p:nvPr/>
            </p:nvSpPr>
            <p:spPr>
              <a:xfrm rot="10800000">
                <a:off x="4441506" y="5997509"/>
                <a:ext cx="5529263" cy="86620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529262"/>
                  <a:gd name="connsiteY0" fmla="*/ 0 h 720562"/>
                  <a:gd name="connsiteX1" fmla="*/ 5529262 w 5529262"/>
                  <a:gd name="connsiteY1" fmla="*/ 12678 h 720562"/>
                  <a:gd name="connsiteX2" fmla="*/ 1920240 w 5529262"/>
                  <a:gd name="connsiteY2" fmla="*/ 720562 h 720562"/>
                  <a:gd name="connsiteX3" fmla="*/ 0 w 5529262"/>
                  <a:gd name="connsiteY3" fmla="*/ 0 h 720562"/>
                  <a:gd name="connsiteX0" fmla="*/ 0 w 5524500"/>
                  <a:gd name="connsiteY0" fmla="*/ 0 h 720562"/>
                  <a:gd name="connsiteX1" fmla="*/ 5524500 w 5524500"/>
                  <a:gd name="connsiteY1" fmla="*/ 8716 h 720562"/>
                  <a:gd name="connsiteX2" fmla="*/ 1920240 w 5524500"/>
                  <a:gd name="connsiteY2" fmla="*/ 720562 h 720562"/>
                  <a:gd name="connsiteX3" fmla="*/ 0 w 5524500"/>
                  <a:gd name="connsiteY3" fmla="*/ 0 h 720562"/>
                  <a:gd name="connsiteX0" fmla="*/ 0 w 5529263"/>
                  <a:gd name="connsiteY0" fmla="*/ 0 h 720562"/>
                  <a:gd name="connsiteX1" fmla="*/ 5529263 w 5529263"/>
                  <a:gd name="connsiteY1" fmla="*/ 8716 h 720562"/>
                  <a:gd name="connsiteX2" fmla="*/ 1920240 w 5529263"/>
                  <a:gd name="connsiteY2" fmla="*/ 720562 h 720562"/>
                  <a:gd name="connsiteX3" fmla="*/ 0 w 5529263"/>
                  <a:gd name="connsiteY3" fmla="*/ 0 h 720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9263" h="720562">
                    <a:moveTo>
                      <a:pt x="0" y="0"/>
                    </a:moveTo>
                    <a:lnTo>
                      <a:pt x="5529263" y="8716"/>
                    </a:lnTo>
                    <a:lnTo>
                      <a:pt x="1920240" y="7205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等腰三角形 2"/>
              <p:cNvSpPr/>
              <p:nvPr/>
            </p:nvSpPr>
            <p:spPr>
              <a:xfrm rot="10800000">
                <a:off x="8020049" y="4744302"/>
                <a:ext cx="3257550" cy="210445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310890"/>
                  <a:gd name="connsiteY0" fmla="*/ 0 h 1750611"/>
                  <a:gd name="connsiteX1" fmla="*/ 3310890 w 3310890"/>
                  <a:gd name="connsiteY1" fmla="*/ 728959 h 1750611"/>
                  <a:gd name="connsiteX2" fmla="*/ 0 w 3310890"/>
                  <a:gd name="connsiteY2" fmla="*/ 1750611 h 1750611"/>
                  <a:gd name="connsiteX3" fmla="*/ 1356360 w 3310890"/>
                  <a:gd name="connsiteY3" fmla="*/ 0 h 1750611"/>
                  <a:gd name="connsiteX0" fmla="*/ 1356360 w 3257550"/>
                  <a:gd name="connsiteY0" fmla="*/ 0 h 1750611"/>
                  <a:gd name="connsiteX1" fmla="*/ 3257550 w 3257550"/>
                  <a:gd name="connsiteY1" fmla="*/ 703604 h 1750611"/>
                  <a:gd name="connsiteX2" fmla="*/ 0 w 3257550"/>
                  <a:gd name="connsiteY2" fmla="*/ 1750611 h 1750611"/>
                  <a:gd name="connsiteX3" fmla="*/ 1356360 w 3257550"/>
                  <a:gd name="connsiteY3" fmla="*/ 0 h 1750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57550" h="1750611">
                    <a:moveTo>
                      <a:pt x="1356360" y="0"/>
                    </a:moveTo>
                    <a:lnTo>
                      <a:pt x="3257550" y="703604"/>
                    </a:lnTo>
                    <a:lnTo>
                      <a:pt x="0" y="1750611"/>
                    </a:lnTo>
                    <a:lnTo>
                      <a:pt x="135636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等腰三角形 2"/>
              <p:cNvSpPr/>
              <p:nvPr/>
            </p:nvSpPr>
            <p:spPr>
              <a:xfrm rot="10800000">
                <a:off x="9898380" y="4186523"/>
                <a:ext cx="2324100" cy="266071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737610"/>
                  <a:gd name="connsiteY0" fmla="*/ 98249 h 1848860"/>
                  <a:gd name="connsiteX1" fmla="*/ 3737610 w 3737610"/>
                  <a:gd name="connsiteY1" fmla="*/ 0 h 1848860"/>
                  <a:gd name="connsiteX2" fmla="*/ 0 w 3737610"/>
                  <a:gd name="connsiteY2" fmla="*/ 1848860 h 1848860"/>
                  <a:gd name="connsiteX3" fmla="*/ 1356360 w 3737610"/>
                  <a:gd name="connsiteY3" fmla="*/ 98249 h 1848860"/>
                  <a:gd name="connsiteX0" fmla="*/ 0 w 2381250"/>
                  <a:gd name="connsiteY0" fmla="*/ 98249 h 2213339"/>
                  <a:gd name="connsiteX1" fmla="*/ 2381250 w 2381250"/>
                  <a:gd name="connsiteY1" fmla="*/ 0 h 2213339"/>
                  <a:gd name="connsiteX2" fmla="*/ 624840 w 2381250"/>
                  <a:gd name="connsiteY2" fmla="*/ 2213339 h 2213339"/>
                  <a:gd name="connsiteX3" fmla="*/ 0 w 2381250"/>
                  <a:gd name="connsiteY3" fmla="*/ 98249 h 2213339"/>
                  <a:gd name="connsiteX0" fmla="*/ 0 w 1962150"/>
                  <a:gd name="connsiteY0" fmla="*/ 0 h 2226018"/>
                  <a:gd name="connsiteX1" fmla="*/ 1962150 w 1962150"/>
                  <a:gd name="connsiteY1" fmla="*/ 12679 h 2226018"/>
                  <a:gd name="connsiteX2" fmla="*/ 205740 w 1962150"/>
                  <a:gd name="connsiteY2" fmla="*/ 2226018 h 2226018"/>
                  <a:gd name="connsiteX3" fmla="*/ 0 w 1962150"/>
                  <a:gd name="connsiteY3" fmla="*/ 0 h 2226018"/>
                  <a:gd name="connsiteX0" fmla="*/ 0 w 2247900"/>
                  <a:gd name="connsiteY0" fmla="*/ 3168 h 2213339"/>
                  <a:gd name="connsiteX1" fmla="*/ 2247900 w 2247900"/>
                  <a:gd name="connsiteY1" fmla="*/ 0 h 2213339"/>
                  <a:gd name="connsiteX2" fmla="*/ 491490 w 2247900"/>
                  <a:gd name="connsiteY2" fmla="*/ 2213339 h 2213339"/>
                  <a:gd name="connsiteX3" fmla="*/ 0 w 2247900"/>
                  <a:gd name="connsiteY3" fmla="*/ 3168 h 2213339"/>
                  <a:gd name="connsiteX0" fmla="*/ 0 w 2324100"/>
                  <a:gd name="connsiteY0" fmla="*/ 3168 h 2213339"/>
                  <a:gd name="connsiteX1" fmla="*/ 2324100 w 2324100"/>
                  <a:gd name="connsiteY1" fmla="*/ 0 h 2213339"/>
                  <a:gd name="connsiteX2" fmla="*/ 567690 w 2324100"/>
                  <a:gd name="connsiteY2" fmla="*/ 2213339 h 2213339"/>
                  <a:gd name="connsiteX3" fmla="*/ 0 w 2324100"/>
                  <a:gd name="connsiteY3" fmla="*/ 3168 h 221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24100" h="2213339">
                    <a:moveTo>
                      <a:pt x="0" y="3168"/>
                    </a:moveTo>
                    <a:lnTo>
                      <a:pt x="2324100" y="0"/>
                    </a:lnTo>
                    <a:lnTo>
                      <a:pt x="567690" y="2213339"/>
                    </a:lnTo>
                    <a:lnTo>
                      <a:pt x="0" y="3168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等腰三角形 2"/>
              <p:cNvSpPr/>
              <p:nvPr/>
            </p:nvSpPr>
            <p:spPr>
              <a:xfrm rot="10800000">
                <a:off x="11653841" y="4178801"/>
                <a:ext cx="618249" cy="2769823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737610"/>
                  <a:gd name="connsiteY0" fmla="*/ 98249 h 1848860"/>
                  <a:gd name="connsiteX1" fmla="*/ 3737610 w 3737610"/>
                  <a:gd name="connsiteY1" fmla="*/ 0 h 1848860"/>
                  <a:gd name="connsiteX2" fmla="*/ 0 w 3737610"/>
                  <a:gd name="connsiteY2" fmla="*/ 1848860 h 1848860"/>
                  <a:gd name="connsiteX3" fmla="*/ 1356360 w 3737610"/>
                  <a:gd name="connsiteY3" fmla="*/ 98249 h 1848860"/>
                  <a:gd name="connsiteX0" fmla="*/ 0 w 2381250"/>
                  <a:gd name="connsiteY0" fmla="*/ 98249 h 2213339"/>
                  <a:gd name="connsiteX1" fmla="*/ 2381250 w 2381250"/>
                  <a:gd name="connsiteY1" fmla="*/ 0 h 2213339"/>
                  <a:gd name="connsiteX2" fmla="*/ 624840 w 2381250"/>
                  <a:gd name="connsiteY2" fmla="*/ 2213339 h 2213339"/>
                  <a:gd name="connsiteX3" fmla="*/ 0 w 2381250"/>
                  <a:gd name="connsiteY3" fmla="*/ 98249 h 2213339"/>
                  <a:gd name="connsiteX0" fmla="*/ 0 w 1962150"/>
                  <a:gd name="connsiteY0" fmla="*/ 0 h 2226018"/>
                  <a:gd name="connsiteX1" fmla="*/ 1962150 w 1962150"/>
                  <a:gd name="connsiteY1" fmla="*/ 12679 h 2226018"/>
                  <a:gd name="connsiteX2" fmla="*/ 205740 w 1962150"/>
                  <a:gd name="connsiteY2" fmla="*/ 2226018 h 2226018"/>
                  <a:gd name="connsiteX3" fmla="*/ 0 w 1962150"/>
                  <a:gd name="connsiteY3" fmla="*/ 0 h 2226018"/>
                  <a:gd name="connsiteX0" fmla="*/ 0 w 2247900"/>
                  <a:gd name="connsiteY0" fmla="*/ 3168 h 2213339"/>
                  <a:gd name="connsiteX1" fmla="*/ 2247900 w 2247900"/>
                  <a:gd name="connsiteY1" fmla="*/ 0 h 2213339"/>
                  <a:gd name="connsiteX2" fmla="*/ 491490 w 2247900"/>
                  <a:gd name="connsiteY2" fmla="*/ 2213339 h 2213339"/>
                  <a:gd name="connsiteX3" fmla="*/ 0 w 2247900"/>
                  <a:gd name="connsiteY3" fmla="*/ 3168 h 2213339"/>
                  <a:gd name="connsiteX0" fmla="*/ 0 w 2324100"/>
                  <a:gd name="connsiteY0" fmla="*/ 3168 h 2213339"/>
                  <a:gd name="connsiteX1" fmla="*/ 2324100 w 2324100"/>
                  <a:gd name="connsiteY1" fmla="*/ 0 h 2213339"/>
                  <a:gd name="connsiteX2" fmla="*/ 567690 w 2324100"/>
                  <a:gd name="connsiteY2" fmla="*/ 2213339 h 2213339"/>
                  <a:gd name="connsiteX3" fmla="*/ 0 w 2324100"/>
                  <a:gd name="connsiteY3" fmla="*/ 3168 h 2213339"/>
                  <a:gd name="connsiteX0" fmla="*/ 0 w 1619250"/>
                  <a:gd name="connsiteY0" fmla="*/ 779666 h 2989837"/>
                  <a:gd name="connsiteX1" fmla="*/ 1619250 w 1619250"/>
                  <a:gd name="connsiteY1" fmla="*/ 0 h 2989837"/>
                  <a:gd name="connsiteX2" fmla="*/ 567690 w 1619250"/>
                  <a:gd name="connsiteY2" fmla="*/ 2989837 h 2989837"/>
                  <a:gd name="connsiteX3" fmla="*/ 0 w 1619250"/>
                  <a:gd name="connsiteY3" fmla="*/ 779666 h 2989837"/>
                  <a:gd name="connsiteX0" fmla="*/ 0 w 2110740"/>
                  <a:gd name="connsiteY0" fmla="*/ 779666 h 2181645"/>
                  <a:gd name="connsiteX1" fmla="*/ 1619250 w 2110740"/>
                  <a:gd name="connsiteY1" fmla="*/ 0 h 2181645"/>
                  <a:gd name="connsiteX2" fmla="*/ 2110740 w 2110740"/>
                  <a:gd name="connsiteY2" fmla="*/ 2181645 h 2181645"/>
                  <a:gd name="connsiteX3" fmla="*/ 0 w 2110740"/>
                  <a:gd name="connsiteY3" fmla="*/ 779666 h 2181645"/>
                  <a:gd name="connsiteX0" fmla="*/ 0 w 2110740"/>
                  <a:gd name="connsiteY0" fmla="*/ 858901 h 2260880"/>
                  <a:gd name="connsiteX1" fmla="*/ 1600200 w 2110740"/>
                  <a:gd name="connsiteY1" fmla="*/ 0 h 2260880"/>
                  <a:gd name="connsiteX2" fmla="*/ 2110740 w 2110740"/>
                  <a:gd name="connsiteY2" fmla="*/ 2260880 h 2260880"/>
                  <a:gd name="connsiteX3" fmla="*/ 0 w 2110740"/>
                  <a:gd name="connsiteY3" fmla="*/ 858901 h 2260880"/>
                  <a:gd name="connsiteX0" fmla="*/ 0 w 529590"/>
                  <a:gd name="connsiteY0" fmla="*/ 1841409 h 2260880"/>
                  <a:gd name="connsiteX1" fmla="*/ 19050 w 529590"/>
                  <a:gd name="connsiteY1" fmla="*/ 0 h 2260880"/>
                  <a:gd name="connsiteX2" fmla="*/ 529590 w 529590"/>
                  <a:gd name="connsiteY2" fmla="*/ 2260880 h 2260880"/>
                  <a:gd name="connsiteX3" fmla="*/ 0 w 529590"/>
                  <a:gd name="connsiteY3" fmla="*/ 1841409 h 2260880"/>
                  <a:gd name="connsiteX0" fmla="*/ 0 w 553402"/>
                  <a:gd name="connsiteY0" fmla="*/ 1841409 h 2201455"/>
                  <a:gd name="connsiteX1" fmla="*/ 19050 w 553402"/>
                  <a:gd name="connsiteY1" fmla="*/ 0 h 2201455"/>
                  <a:gd name="connsiteX2" fmla="*/ 553402 w 553402"/>
                  <a:gd name="connsiteY2" fmla="*/ 2201455 h 2201455"/>
                  <a:gd name="connsiteX3" fmla="*/ 0 w 553402"/>
                  <a:gd name="connsiteY3" fmla="*/ 1841409 h 2201455"/>
                  <a:gd name="connsiteX0" fmla="*/ 0 w 618248"/>
                  <a:gd name="connsiteY0" fmla="*/ 1790086 h 2201455"/>
                  <a:gd name="connsiteX1" fmla="*/ 83896 w 618248"/>
                  <a:gd name="connsiteY1" fmla="*/ 0 h 2201455"/>
                  <a:gd name="connsiteX2" fmla="*/ 618248 w 618248"/>
                  <a:gd name="connsiteY2" fmla="*/ 2201455 h 2201455"/>
                  <a:gd name="connsiteX3" fmla="*/ 0 w 618248"/>
                  <a:gd name="connsiteY3" fmla="*/ 1790086 h 2201455"/>
                  <a:gd name="connsiteX0" fmla="*/ 0 w 618248"/>
                  <a:gd name="connsiteY0" fmla="*/ 1892731 h 2304100"/>
                  <a:gd name="connsiteX1" fmla="*/ 28314 w 618248"/>
                  <a:gd name="connsiteY1" fmla="*/ 0 h 2304100"/>
                  <a:gd name="connsiteX2" fmla="*/ 618248 w 618248"/>
                  <a:gd name="connsiteY2" fmla="*/ 2304100 h 2304100"/>
                  <a:gd name="connsiteX3" fmla="*/ 0 w 618248"/>
                  <a:gd name="connsiteY3" fmla="*/ 1892731 h 2304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18248" h="2304100">
                    <a:moveTo>
                      <a:pt x="0" y="1892731"/>
                    </a:moveTo>
                    <a:lnTo>
                      <a:pt x="28314" y="0"/>
                    </a:lnTo>
                    <a:lnTo>
                      <a:pt x="618248" y="2304100"/>
                    </a:lnTo>
                    <a:lnTo>
                      <a:pt x="0" y="1892731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9203531" y="5829300"/>
              <a:ext cx="4626770" cy="1054417"/>
              <a:chOff x="-54770" y="4178801"/>
              <a:chExt cx="12277250" cy="2704917"/>
            </a:xfrm>
          </p:grpSpPr>
          <p:sp>
            <p:nvSpPr>
              <p:cNvPr id="10" name="等腰三角形 2"/>
              <p:cNvSpPr/>
              <p:nvPr/>
            </p:nvSpPr>
            <p:spPr>
              <a:xfrm>
                <a:off x="-38100" y="4724400"/>
                <a:ext cx="1143000" cy="215265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43000" h="1790700">
                    <a:moveTo>
                      <a:pt x="0" y="1790700"/>
                    </a:moveTo>
                    <a:lnTo>
                      <a:pt x="0" y="0"/>
                    </a:lnTo>
                    <a:lnTo>
                      <a:pt x="1143000" y="628650"/>
                    </a:lnTo>
                    <a:lnTo>
                      <a:pt x="0" y="179070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等腰三角形 2"/>
              <p:cNvSpPr/>
              <p:nvPr/>
            </p:nvSpPr>
            <p:spPr>
              <a:xfrm>
                <a:off x="-54770" y="5482592"/>
                <a:ext cx="2668429" cy="140112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2668429"/>
                  <a:gd name="connsiteY0" fmla="*/ 1165539 h 1165539"/>
                  <a:gd name="connsiteX1" fmla="*/ 1155859 w 2668429"/>
                  <a:gd name="connsiteY1" fmla="*/ 0 h 1165539"/>
                  <a:gd name="connsiteX2" fmla="*/ 2668429 w 2668429"/>
                  <a:gd name="connsiteY2" fmla="*/ 346575 h 1165539"/>
                  <a:gd name="connsiteX3" fmla="*/ 0 w 2668429"/>
                  <a:gd name="connsiteY3" fmla="*/ 1165539 h 1165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8429" h="1165539">
                    <a:moveTo>
                      <a:pt x="0" y="1165539"/>
                    </a:moveTo>
                    <a:lnTo>
                      <a:pt x="1155859" y="0"/>
                    </a:lnTo>
                    <a:lnTo>
                      <a:pt x="2668429" y="346575"/>
                    </a:lnTo>
                    <a:lnTo>
                      <a:pt x="0" y="1165539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等腰三角形 2"/>
              <p:cNvSpPr/>
              <p:nvPr/>
            </p:nvSpPr>
            <p:spPr>
              <a:xfrm>
                <a:off x="-30480" y="5669282"/>
                <a:ext cx="4472940" cy="120396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72940" h="1001524">
                    <a:moveTo>
                      <a:pt x="0" y="1001524"/>
                    </a:moveTo>
                    <a:lnTo>
                      <a:pt x="3257550" y="0"/>
                    </a:lnTo>
                    <a:lnTo>
                      <a:pt x="4472940" y="993128"/>
                    </a:lnTo>
                    <a:lnTo>
                      <a:pt x="0" y="1001524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等腰三角形 2"/>
              <p:cNvSpPr/>
              <p:nvPr/>
            </p:nvSpPr>
            <p:spPr>
              <a:xfrm>
                <a:off x="3188970" y="5433060"/>
                <a:ext cx="3562350" cy="142246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62350" h="1183291">
                    <a:moveTo>
                      <a:pt x="0" y="209179"/>
                    </a:moveTo>
                    <a:lnTo>
                      <a:pt x="3562350" y="0"/>
                    </a:lnTo>
                    <a:lnTo>
                      <a:pt x="1215390" y="1183291"/>
                    </a:lnTo>
                    <a:lnTo>
                      <a:pt x="0" y="20917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等腰三角形 2"/>
              <p:cNvSpPr/>
              <p:nvPr/>
            </p:nvSpPr>
            <p:spPr>
              <a:xfrm rot="10800000">
                <a:off x="4392931" y="5233036"/>
                <a:ext cx="3633787" cy="163201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3633787"/>
                  <a:gd name="connsiteY0" fmla="*/ 716280 h 1357607"/>
                  <a:gd name="connsiteX1" fmla="*/ 3633787 w 3633787"/>
                  <a:gd name="connsiteY1" fmla="*/ 0 h 1357607"/>
                  <a:gd name="connsiteX2" fmla="*/ 967740 w 3633787"/>
                  <a:gd name="connsiteY2" fmla="*/ 1357607 h 1357607"/>
                  <a:gd name="connsiteX3" fmla="*/ 0 w 3633787"/>
                  <a:gd name="connsiteY3" fmla="*/ 716280 h 1357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33787" h="1357607">
                    <a:moveTo>
                      <a:pt x="0" y="716280"/>
                    </a:moveTo>
                    <a:lnTo>
                      <a:pt x="3633787" y="0"/>
                    </a:lnTo>
                    <a:lnTo>
                      <a:pt x="967740" y="1357607"/>
                    </a:lnTo>
                    <a:lnTo>
                      <a:pt x="0" y="71628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等腰三角形 2"/>
              <p:cNvSpPr/>
              <p:nvPr/>
            </p:nvSpPr>
            <p:spPr>
              <a:xfrm rot="10800000">
                <a:off x="4441506" y="5997509"/>
                <a:ext cx="5529263" cy="86620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529262"/>
                  <a:gd name="connsiteY0" fmla="*/ 0 h 720562"/>
                  <a:gd name="connsiteX1" fmla="*/ 5529262 w 5529262"/>
                  <a:gd name="connsiteY1" fmla="*/ 12678 h 720562"/>
                  <a:gd name="connsiteX2" fmla="*/ 1920240 w 5529262"/>
                  <a:gd name="connsiteY2" fmla="*/ 720562 h 720562"/>
                  <a:gd name="connsiteX3" fmla="*/ 0 w 5529262"/>
                  <a:gd name="connsiteY3" fmla="*/ 0 h 720562"/>
                  <a:gd name="connsiteX0" fmla="*/ 0 w 5524500"/>
                  <a:gd name="connsiteY0" fmla="*/ 0 h 720562"/>
                  <a:gd name="connsiteX1" fmla="*/ 5524500 w 5524500"/>
                  <a:gd name="connsiteY1" fmla="*/ 8716 h 720562"/>
                  <a:gd name="connsiteX2" fmla="*/ 1920240 w 5524500"/>
                  <a:gd name="connsiteY2" fmla="*/ 720562 h 720562"/>
                  <a:gd name="connsiteX3" fmla="*/ 0 w 5524500"/>
                  <a:gd name="connsiteY3" fmla="*/ 0 h 720562"/>
                  <a:gd name="connsiteX0" fmla="*/ 0 w 5529263"/>
                  <a:gd name="connsiteY0" fmla="*/ 0 h 720562"/>
                  <a:gd name="connsiteX1" fmla="*/ 5529263 w 5529263"/>
                  <a:gd name="connsiteY1" fmla="*/ 8716 h 720562"/>
                  <a:gd name="connsiteX2" fmla="*/ 1920240 w 5529263"/>
                  <a:gd name="connsiteY2" fmla="*/ 720562 h 720562"/>
                  <a:gd name="connsiteX3" fmla="*/ 0 w 5529263"/>
                  <a:gd name="connsiteY3" fmla="*/ 0 h 720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9263" h="720562">
                    <a:moveTo>
                      <a:pt x="0" y="0"/>
                    </a:moveTo>
                    <a:lnTo>
                      <a:pt x="5529263" y="8716"/>
                    </a:lnTo>
                    <a:lnTo>
                      <a:pt x="1920240" y="7205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等腰三角形 2"/>
              <p:cNvSpPr/>
              <p:nvPr/>
            </p:nvSpPr>
            <p:spPr>
              <a:xfrm rot="10800000">
                <a:off x="8020049" y="4744302"/>
                <a:ext cx="3257550" cy="210445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310890"/>
                  <a:gd name="connsiteY0" fmla="*/ 0 h 1750611"/>
                  <a:gd name="connsiteX1" fmla="*/ 3310890 w 3310890"/>
                  <a:gd name="connsiteY1" fmla="*/ 728959 h 1750611"/>
                  <a:gd name="connsiteX2" fmla="*/ 0 w 3310890"/>
                  <a:gd name="connsiteY2" fmla="*/ 1750611 h 1750611"/>
                  <a:gd name="connsiteX3" fmla="*/ 1356360 w 3310890"/>
                  <a:gd name="connsiteY3" fmla="*/ 0 h 1750611"/>
                  <a:gd name="connsiteX0" fmla="*/ 1356360 w 3257550"/>
                  <a:gd name="connsiteY0" fmla="*/ 0 h 1750611"/>
                  <a:gd name="connsiteX1" fmla="*/ 3257550 w 3257550"/>
                  <a:gd name="connsiteY1" fmla="*/ 703604 h 1750611"/>
                  <a:gd name="connsiteX2" fmla="*/ 0 w 3257550"/>
                  <a:gd name="connsiteY2" fmla="*/ 1750611 h 1750611"/>
                  <a:gd name="connsiteX3" fmla="*/ 1356360 w 3257550"/>
                  <a:gd name="connsiteY3" fmla="*/ 0 h 1750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57550" h="1750611">
                    <a:moveTo>
                      <a:pt x="1356360" y="0"/>
                    </a:moveTo>
                    <a:lnTo>
                      <a:pt x="3257550" y="703604"/>
                    </a:lnTo>
                    <a:lnTo>
                      <a:pt x="0" y="1750611"/>
                    </a:lnTo>
                    <a:lnTo>
                      <a:pt x="135636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等腰三角形 2"/>
              <p:cNvSpPr/>
              <p:nvPr/>
            </p:nvSpPr>
            <p:spPr>
              <a:xfrm rot="10800000">
                <a:off x="9898380" y="4186523"/>
                <a:ext cx="2324100" cy="266071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737610"/>
                  <a:gd name="connsiteY0" fmla="*/ 98249 h 1848860"/>
                  <a:gd name="connsiteX1" fmla="*/ 3737610 w 3737610"/>
                  <a:gd name="connsiteY1" fmla="*/ 0 h 1848860"/>
                  <a:gd name="connsiteX2" fmla="*/ 0 w 3737610"/>
                  <a:gd name="connsiteY2" fmla="*/ 1848860 h 1848860"/>
                  <a:gd name="connsiteX3" fmla="*/ 1356360 w 3737610"/>
                  <a:gd name="connsiteY3" fmla="*/ 98249 h 1848860"/>
                  <a:gd name="connsiteX0" fmla="*/ 0 w 2381250"/>
                  <a:gd name="connsiteY0" fmla="*/ 98249 h 2213339"/>
                  <a:gd name="connsiteX1" fmla="*/ 2381250 w 2381250"/>
                  <a:gd name="connsiteY1" fmla="*/ 0 h 2213339"/>
                  <a:gd name="connsiteX2" fmla="*/ 624840 w 2381250"/>
                  <a:gd name="connsiteY2" fmla="*/ 2213339 h 2213339"/>
                  <a:gd name="connsiteX3" fmla="*/ 0 w 2381250"/>
                  <a:gd name="connsiteY3" fmla="*/ 98249 h 2213339"/>
                  <a:gd name="connsiteX0" fmla="*/ 0 w 1962150"/>
                  <a:gd name="connsiteY0" fmla="*/ 0 h 2226018"/>
                  <a:gd name="connsiteX1" fmla="*/ 1962150 w 1962150"/>
                  <a:gd name="connsiteY1" fmla="*/ 12679 h 2226018"/>
                  <a:gd name="connsiteX2" fmla="*/ 205740 w 1962150"/>
                  <a:gd name="connsiteY2" fmla="*/ 2226018 h 2226018"/>
                  <a:gd name="connsiteX3" fmla="*/ 0 w 1962150"/>
                  <a:gd name="connsiteY3" fmla="*/ 0 h 2226018"/>
                  <a:gd name="connsiteX0" fmla="*/ 0 w 2247900"/>
                  <a:gd name="connsiteY0" fmla="*/ 3168 h 2213339"/>
                  <a:gd name="connsiteX1" fmla="*/ 2247900 w 2247900"/>
                  <a:gd name="connsiteY1" fmla="*/ 0 h 2213339"/>
                  <a:gd name="connsiteX2" fmla="*/ 491490 w 2247900"/>
                  <a:gd name="connsiteY2" fmla="*/ 2213339 h 2213339"/>
                  <a:gd name="connsiteX3" fmla="*/ 0 w 2247900"/>
                  <a:gd name="connsiteY3" fmla="*/ 3168 h 2213339"/>
                  <a:gd name="connsiteX0" fmla="*/ 0 w 2324100"/>
                  <a:gd name="connsiteY0" fmla="*/ 3168 h 2213339"/>
                  <a:gd name="connsiteX1" fmla="*/ 2324100 w 2324100"/>
                  <a:gd name="connsiteY1" fmla="*/ 0 h 2213339"/>
                  <a:gd name="connsiteX2" fmla="*/ 567690 w 2324100"/>
                  <a:gd name="connsiteY2" fmla="*/ 2213339 h 2213339"/>
                  <a:gd name="connsiteX3" fmla="*/ 0 w 2324100"/>
                  <a:gd name="connsiteY3" fmla="*/ 3168 h 221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24100" h="2213339">
                    <a:moveTo>
                      <a:pt x="0" y="3168"/>
                    </a:moveTo>
                    <a:lnTo>
                      <a:pt x="2324100" y="0"/>
                    </a:lnTo>
                    <a:lnTo>
                      <a:pt x="567690" y="2213339"/>
                    </a:lnTo>
                    <a:lnTo>
                      <a:pt x="0" y="3168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等腰三角形 2"/>
              <p:cNvSpPr/>
              <p:nvPr/>
            </p:nvSpPr>
            <p:spPr>
              <a:xfrm rot="10800000">
                <a:off x="11653837" y="4178801"/>
                <a:ext cx="553402" cy="2646431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737610"/>
                  <a:gd name="connsiteY0" fmla="*/ 98249 h 1848860"/>
                  <a:gd name="connsiteX1" fmla="*/ 3737610 w 3737610"/>
                  <a:gd name="connsiteY1" fmla="*/ 0 h 1848860"/>
                  <a:gd name="connsiteX2" fmla="*/ 0 w 3737610"/>
                  <a:gd name="connsiteY2" fmla="*/ 1848860 h 1848860"/>
                  <a:gd name="connsiteX3" fmla="*/ 1356360 w 3737610"/>
                  <a:gd name="connsiteY3" fmla="*/ 98249 h 1848860"/>
                  <a:gd name="connsiteX0" fmla="*/ 0 w 2381250"/>
                  <a:gd name="connsiteY0" fmla="*/ 98249 h 2213339"/>
                  <a:gd name="connsiteX1" fmla="*/ 2381250 w 2381250"/>
                  <a:gd name="connsiteY1" fmla="*/ 0 h 2213339"/>
                  <a:gd name="connsiteX2" fmla="*/ 624840 w 2381250"/>
                  <a:gd name="connsiteY2" fmla="*/ 2213339 h 2213339"/>
                  <a:gd name="connsiteX3" fmla="*/ 0 w 2381250"/>
                  <a:gd name="connsiteY3" fmla="*/ 98249 h 2213339"/>
                  <a:gd name="connsiteX0" fmla="*/ 0 w 1962150"/>
                  <a:gd name="connsiteY0" fmla="*/ 0 h 2226018"/>
                  <a:gd name="connsiteX1" fmla="*/ 1962150 w 1962150"/>
                  <a:gd name="connsiteY1" fmla="*/ 12679 h 2226018"/>
                  <a:gd name="connsiteX2" fmla="*/ 205740 w 1962150"/>
                  <a:gd name="connsiteY2" fmla="*/ 2226018 h 2226018"/>
                  <a:gd name="connsiteX3" fmla="*/ 0 w 1962150"/>
                  <a:gd name="connsiteY3" fmla="*/ 0 h 2226018"/>
                  <a:gd name="connsiteX0" fmla="*/ 0 w 2247900"/>
                  <a:gd name="connsiteY0" fmla="*/ 3168 h 2213339"/>
                  <a:gd name="connsiteX1" fmla="*/ 2247900 w 2247900"/>
                  <a:gd name="connsiteY1" fmla="*/ 0 h 2213339"/>
                  <a:gd name="connsiteX2" fmla="*/ 491490 w 2247900"/>
                  <a:gd name="connsiteY2" fmla="*/ 2213339 h 2213339"/>
                  <a:gd name="connsiteX3" fmla="*/ 0 w 2247900"/>
                  <a:gd name="connsiteY3" fmla="*/ 3168 h 2213339"/>
                  <a:gd name="connsiteX0" fmla="*/ 0 w 2324100"/>
                  <a:gd name="connsiteY0" fmla="*/ 3168 h 2213339"/>
                  <a:gd name="connsiteX1" fmla="*/ 2324100 w 2324100"/>
                  <a:gd name="connsiteY1" fmla="*/ 0 h 2213339"/>
                  <a:gd name="connsiteX2" fmla="*/ 567690 w 2324100"/>
                  <a:gd name="connsiteY2" fmla="*/ 2213339 h 2213339"/>
                  <a:gd name="connsiteX3" fmla="*/ 0 w 2324100"/>
                  <a:gd name="connsiteY3" fmla="*/ 3168 h 2213339"/>
                  <a:gd name="connsiteX0" fmla="*/ 0 w 1619250"/>
                  <a:gd name="connsiteY0" fmla="*/ 779666 h 2989837"/>
                  <a:gd name="connsiteX1" fmla="*/ 1619250 w 1619250"/>
                  <a:gd name="connsiteY1" fmla="*/ 0 h 2989837"/>
                  <a:gd name="connsiteX2" fmla="*/ 567690 w 1619250"/>
                  <a:gd name="connsiteY2" fmla="*/ 2989837 h 2989837"/>
                  <a:gd name="connsiteX3" fmla="*/ 0 w 1619250"/>
                  <a:gd name="connsiteY3" fmla="*/ 779666 h 2989837"/>
                  <a:gd name="connsiteX0" fmla="*/ 0 w 2110740"/>
                  <a:gd name="connsiteY0" fmla="*/ 779666 h 2181645"/>
                  <a:gd name="connsiteX1" fmla="*/ 1619250 w 2110740"/>
                  <a:gd name="connsiteY1" fmla="*/ 0 h 2181645"/>
                  <a:gd name="connsiteX2" fmla="*/ 2110740 w 2110740"/>
                  <a:gd name="connsiteY2" fmla="*/ 2181645 h 2181645"/>
                  <a:gd name="connsiteX3" fmla="*/ 0 w 2110740"/>
                  <a:gd name="connsiteY3" fmla="*/ 779666 h 2181645"/>
                  <a:gd name="connsiteX0" fmla="*/ 0 w 2110740"/>
                  <a:gd name="connsiteY0" fmla="*/ 858901 h 2260880"/>
                  <a:gd name="connsiteX1" fmla="*/ 1600200 w 2110740"/>
                  <a:gd name="connsiteY1" fmla="*/ 0 h 2260880"/>
                  <a:gd name="connsiteX2" fmla="*/ 2110740 w 2110740"/>
                  <a:gd name="connsiteY2" fmla="*/ 2260880 h 2260880"/>
                  <a:gd name="connsiteX3" fmla="*/ 0 w 2110740"/>
                  <a:gd name="connsiteY3" fmla="*/ 858901 h 2260880"/>
                  <a:gd name="connsiteX0" fmla="*/ 0 w 529590"/>
                  <a:gd name="connsiteY0" fmla="*/ 1841409 h 2260880"/>
                  <a:gd name="connsiteX1" fmla="*/ 19050 w 529590"/>
                  <a:gd name="connsiteY1" fmla="*/ 0 h 2260880"/>
                  <a:gd name="connsiteX2" fmla="*/ 529590 w 529590"/>
                  <a:gd name="connsiteY2" fmla="*/ 2260880 h 2260880"/>
                  <a:gd name="connsiteX3" fmla="*/ 0 w 529590"/>
                  <a:gd name="connsiteY3" fmla="*/ 1841409 h 2260880"/>
                  <a:gd name="connsiteX0" fmla="*/ 0 w 553402"/>
                  <a:gd name="connsiteY0" fmla="*/ 1841409 h 2201455"/>
                  <a:gd name="connsiteX1" fmla="*/ 19050 w 553402"/>
                  <a:gd name="connsiteY1" fmla="*/ 0 h 2201455"/>
                  <a:gd name="connsiteX2" fmla="*/ 553402 w 553402"/>
                  <a:gd name="connsiteY2" fmla="*/ 2201455 h 2201455"/>
                  <a:gd name="connsiteX3" fmla="*/ 0 w 553402"/>
                  <a:gd name="connsiteY3" fmla="*/ 1841409 h 22014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3402" h="2201455">
                    <a:moveTo>
                      <a:pt x="0" y="1841409"/>
                    </a:moveTo>
                    <a:lnTo>
                      <a:pt x="19050" y="0"/>
                    </a:lnTo>
                    <a:lnTo>
                      <a:pt x="553402" y="2201455"/>
                    </a:lnTo>
                    <a:lnTo>
                      <a:pt x="0" y="1841409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7" name="流程图: 手动输入 36"/>
          <p:cNvSpPr/>
          <p:nvPr userDrawn="1"/>
        </p:nvSpPr>
        <p:spPr>
          <a:xfrm rot="5400000">
            <a:off x="13229" y="262520"/>
            <a:ext cx="772358" cy="836916"/>
          </a:xfrm>
          <a:prstGeom prst="flowChartManualInpu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 userDrawn="1"/>
        </p:nvSpPr>
        <p:spPr>
          <a:xfrm>
            <a:off x="817866" y="85070"/>
            <a:ext cx="1333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/>
              <a:t>1</a:t>
            </a:r>
            <a:endParaRPr lang="zh-CN" altLang="en-US" sz="7200" b="1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1465356" y="335610"/>
            <a:ext cx="1680090" cy="4598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zh-CN" altLang="en-US" dirty="0"/>
              <a:t>添加标题</a:t>
            </a:r>
          </a:p>
        </p:txBody>
      </p:sp>
      <p:sp>
        <p:nvSpPr>
          <p:cNvPr id="42" name="文本占位符 41"/>
          <p:cNvSpPr>
            <a:spLocks noGrp="1"/>
          </p:cNvSpPr>
          <p:nvPr>
            <p:ph type="body" sz="quarter" idx="11" hasCustomPrompt="1"/>
          </p:nvPr>
        </p:nvSpPr>
        <p:spPr>
          <a:xfrm>
            <a:off x="1460887" y="775057"/>
            <a:ext cx="1264175" cy="2667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zh-CN" altLang="en-US" dirty="0"/>
              <a:t>添加副标题</a:t>
            </a:r>
          </a:p>
        </p:txBody>
      </p:sp>
    </p:spTree>
    <p:extLst>
      <p:ext uri="{BB962C8B-B14F-4D97-AF65-F5344CB8AC3E}">
        <p14:creationId xmlns:p14="http://schemas.microsoft.com/office/powerpoint/2010/main" val="449750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-54769" y="6019800"/>
            <a:ext cx="12627769" cy="883958"/>
            <a:chOff x="-54769" y="5829300"/>
            <a:chExt cx="13885070" cy="1078877"/>
          </a:xfrm>
        </p:grpSpPr>
        <p:grpSp>
          <p:nvGrpSpPr>
            <p:cNvPr id="7" name="组合 6"/>
            <p:cNvGrpSpPr/>
            <p:nvPr/>
          </p:nvGrpSpPr>
          <p:grpSpPr>
            <a:xfrm>
              <a:off x="-54769" y="5943601"/>
              <a:ext cx="4641974" cy="950790"/>
              <a:chOff x="-54770" y="4178805"/>
              <a:chExt cx="12317593" cy="2735626"/>
            </a:xfrm>
          </p:grpSpPr>
          <p:sp>
            <p:nvSpPr>
              <p:cNvPr id="28" name="等腰三角形 2"/>
              <p:cNvSpPr/>
              <p:nvPr/>
            </p:nvSpPr>
            <p:spPr>
              <a:xfrm>
                <a:off x="-38100" y="4724400"/>
                <a:ext cx="1143000" cy="215265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43000" h="1790700">
                    <a:moveTo>
                      <a:pt x="0" y="1790700"/>
                    </a:moveTo>
                    <a:lnTo>
                      <a:pt x="0" y="0"/>
                    </a:lnTo>
                    <a:lnTo>
                      <a:pt x="1143000" y="628650"/>
                    </a:lnTo>
                    <a:lnTo>
                      <a:pt x="0" y="179070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等腰三角形 2"/>
              <p:cNvSpPr/>
              <p:nvPr/>
            </p:nvSpPr>
            <p:spPr>
              <a:xfrm>
                <a:off x="-54770" y="5482592"/>
                <a:ext cx="2668429" cy="140112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2668429"/>
                  <a:gd name="connsiteY0" fmla="*/ 1165539 h 1165539"/>
                  <a:gd name="connsiteX1" fmla="*/ 1155859 w 2668429"/>
                  <a:gd name="connsiteY1" fmla="*/ 0 h 1165539"/>
                  <a:gd name="connsiteX2" fmla="*/ 2668429 w 2668429"/>
                  <a:gd name="connsiteY2" fmla="*/ 346575 h 1165539"/>
                  <a:gd name="connsiteX3" fmla="*/ 0 w 2668429"/>
                  <a:gd name="connsiteY3" fmla="*/ 1165539 h 1165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8429" h="1165539">
                    <a:moveTo>
                      <a:pt x="0" y="1165539"/>
                    </a:moveTo>
                    <a:lnTo>
                      <a:pt x="1155859" y="0"/>
                    </a:lnTo>
                    <a:lnTo>
                      <a:pt x="2668429" y="346575"/>
                    </a:lnTo>
                    <a:lnTo>
                      <a:pt x="0" y="1165539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等腰三角形 2"/>
              <p:cNvSpPr/>
              <p:nvPr/>
            </p:nvSpPr>
            <p:spPr>
              <a:xfrm>
                <a:off x="-30480" y="5669282"/>
                <a:ext cx="4472940" cy="120396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72940" h="1001524">
                    <a:moveTo>
                      <a:pt x="0" y="1001524"/>
                    </a:moveTo>
                    <a:lnTo>
                      <a:pt x="3257550" y="0"/>
                    </a:lnTo>
                    <a:lnTo>
                      <a:pt x="4472940" y="993128"/>
                    </a:lnTo>
                    <a:lnTo>
                      <a:pt x="0" y="1001524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等腰三角形 2"/>
              <p:cNvSpPr/>
              <p:nvPr/>
            </p:nvSpPr>
            <p:spPr>
              <a:xfrm>
                <a:off x="3188970" y="5433060"/>
                <a:ext cx="3562350" cy="142246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62350" h="1183291">
                    <a:moveTo>
                      <a:pt x="0" y="209179"/>
                    </a:moveTo>
                    <a:lnTo>
                      <a:pt x="3562350" y="0"/>
                    </a:lnTo>
                    <a:lnTo>
                      <a:pt x="1215390" y="1183291"/>
                    </a:lnTo>
                    <a:lnTo>
                      <a:pt x="0" y="20917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等腰三角形 2"/>
              <p:cNvSpPr/>
              <p:nvPr/>
            </p:nvSpPr>
            <p:spPr>
              <a:xfrm rot="10800000">
                <a:off x="4392931" y="5233036"/>
                <a:ext cx="3633787" cy="163201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3633787"/>
                  <a:gd name="connsiteY0" fmla="*/ 716280 h 1357607"/>
                  <a:gd name="connsiteX1" fmla="*/ 3633787 w 3633787"/>
                  <a:gd name="connsiteY1" fmla="*/ 0 h 1357607"/>
                  <a:gd name="connsiteX2" fmla="*/ 967740 w 3633787"/>
                  <a:gd name="connsiteY2" fmla="*/ 1357607 h 1357607"/>
                  <a:gd name="connsiteX3" fmla="*/ 0 w 3633787"/>
                  <a:gd name="connsiteY3" fmla="*/ 716280 h 1357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33787" h="1357607">
                    <a:moveTo>
                      <a:pt x="0" y="716280"/>
                    </a:moveTo>
                    <a:lnTo>
                      <a:pt x="3633787" y="0"/>
                    </a:lnTo>
                    <a:lnTo>
                      <a:pt x="967740" y="1357607"/>
                    </a:lnTo>
                    <a:lnTo>
                      <a:pt x="0" y="71628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等腰三角形 2"/>
              <p:cNvSpPr/>
              <p:nvPr/>
            </p:nvSpPr>
            <p:spPr>
              <a:xfrm rot="10800000">
                <a:off x="4441506" y="5997509"/>
                <a:ext cx="5529263" cy="86620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529262"/>
                  <a:gd name="connsiteY0" fmla="*/ 0 h 720562"/>
                  <a:gd name="connsiteX1" fmla="*/ 5529262 w 5529262"/>
                  <a:gd name="connsiteY1" fmla="*/ 12678 h 720562"/>
                  <a:gd name="connsiteX2" fmla="*/ 1920240 w 5529262"/>
                  <a:gd name="connsiteY2" fmla="*/ 720562 h 720562"/>
                  <a:gd name="connsiteX3" fmla="*/ 0 w 5529262"/>
                  <a:gd name="connsiteY3" fmla="*/ 0 h 720562"/>
                  <a:gd name="connsiteX0" fmla="*/ 0 w 5524500"/>
                  <a:gd name="connsiteY0" fmla="*/ 0 h 720562"/>
                  <a:gd name="connsiteX1" fmla="*/ 5524500 w 5524500"/>
                  <a:gd name="connsiteY1" fmla="*/ 8716 h 720562"/>
                  <a:gd name="connsiteX2" fmla="*/ 1920240 w 5524500"/>
                  <a:gd name="connsiteY2" fmla="*/ 720562 h 720562"/>
                  <a:gd name="connsiteX3" fmla="*/ 0 w 5524500"/>
                  <a:gd name="connsiteY3" fmla="*/ 0 h 720562"/>
                  <a:gd name="connsiteX0" fmla="*/ 0 w 5529263"/>
                  <a:gd name="connsiteY0" fmla="*/ 0 h 720562"/>
                  <a:gd name="connsiteX1" fmla="*/ 5529263 w 5529263"/>
                  <a:gd name="connsiteY1" fmla="*/ 8716 h 720562"/>
                  <a:gd name="connsiteX2" fmla="*/ 1920240 w 5529263"/>
                  <a:gd name="connsiteY2" fmla="*/ 720562 h 720562"/>
                  <a:gd name="connsiteX3" fmla="*/ 0 w 5529263"/>
                  <a:gd name="connsiteY3" fmla="*/ 0 h 720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9263" h="720562">
                    <a:moveTo>
                      <a:pt x="0" y="0"/>
                    </a:moveTo>
                    <a:lnTo>
                      <a:pt x="5529263" y="8716"/>
                    </a:lnTo>
                    <a:lnTo>
                      <a:pt x="1920240" y="7205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等腰三角形 2"/>
              <p:cNvSpPr/>
              <p:nvPr/>
            </p:nvSpPr>
            <p:spPr>
              <a:xfrm rot="10800000">
                <a:off x="8020049" y="4744302"/>
                <a:ext cx="3257550" cy="210445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310890"/>
                  <a:gd name="connsiteY0" fmla="*/ 0 h 1750611"/>
                  <a:gd name="connsiteX1" fmla="*/ 3310890 w 3310890"/>
                  <a:gd name="connsiteY1" fmla="*/ 728959 h 1750611"/>
                  <a:gd name="connsiteX2" fmla="*/ 0 w 3310890"/>
                  <a:gd name="connsiteY2" fmla="*/ 1750611 h 1750611"/>
                  <a:gd name="connsiteX3" fmla="*/ 1356360 w 3310890"/>
                  <a:gd name="connsiteY3" fmla="*/ 0 h 1750611"/>
                  <a:gd name="connsiteX0" fmla="*/ 1356360 w 3257550"/>
                  <a:gd name="connsiteY0" fmla="*/ 0 h 1750611"/>
                  <a:gd name="connsiteX1" fmla="*/ 3257550 w 3257550"/>
                  <a:gd name="connsiteY1" fmla="*/ 703604 h 1750611"/>
                  <a:gd name="connsiteX2" fmla="*/ 0 w 3257550"/>
                  <a:gd name="connsiteY2" fmla="*/ 1750611 h 1750611"/>
                  <a:gd name="connsiteX3" fmla="*/ 1356360 w 3257550"/>
                  <a:gd name="connsiteY3" fmla="*/ 0 h 1750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57550" h="1750611">
                    <a:moveTo>
                      <a:pt x="1356360" y="0"/>
                    </a:moveTo>
                    <a:lnTo>
                      <a:pt x="3257550" y="703604"/>
                    </a:lnTo>
                    <a:lnTo>
                      <a:pt x="0" y="1750611"/>
                    </a:lnTo>
                    <a:lnTo>
                      <a:pt x="135636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等腰三角形 2"/>
              <p:cNvSpPr/>
              <p:nvPr/>
            </p:nvSpPr>
            <p:spPr>
              <a:xfrm rot="10800000">
                <a:off x="9898380" y="4186523"/>
                <a:ext cx="2324100" cy="266071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737610"/>
                  <a:gd name="connsiteY0" fmla="*/ 98249 h 1848860"/>
                  <a:gd name="connsiteX1" fmla="*/ 3737610 w 3737610"/>
                  <a:gd name="connsiteY1" fmla="*/ 0 h 1848860"/>
                  <a:gd name="connsiteX2" fmla="*/ 0 w 3737610"/>
                  <a:gd name="connsiteY2" fmla="*/ 1848860 h 1848860"/>
                  <a:gd name="connsiteX3" fmla="*/ 1356360 w 3737610"/>
                  <a:gd name="connsiteY3" fmla="*/ 98249 h 1848860"/>
                  <a:gd name="connsiteX0" fmla="*/ 0 w 2381250"/>
                  <a:gd name="connsiteY0" fmla="*/ 98249 h 2213339"/>
                  <a:gd name="connsiteX1" fmla="*/ 2381250 w 2381250"/>
                  <a:gd name="connsiteY1" fmla="*/ 0 h 2213339"/>
                  <a:gd name="connsiteX2" fmla="*/ 624840 w 2381250"/>
                  <a:gd name="connsiteY2" fmla="*/ 2213339 h 2213339"/>
                  <a:gd name="connsiteX3" fmla="*/ 0 w 2381250"/>
                  <a:gd name="connsiteY3" fmla="*/ 98249 h 2213339"/>
                  <a:gd name="connsiteX0" fmla="*/ 0 w 1962150"/>
                  <a:gd name="connsiteY0" fmla="*/ 0 h 2226018"/>
                  <a:gd name="connsiteX1" fmla="*/ 1962150 w 1962150"/>
                  <a:gd name="connsiteY1" fmla="*/ 12679 h 2226018"/>
                  <a:gd name="connsiteX2" fmla="*/ 205740 w 1962150"/>
                  <a:gd name="connsiteY2" fmla="*/ 2226018 h 2226018"/>
                  <a:gd name="connsiteX3" fmla="*/ 0 w 1962150"/>
                  <a:gd name="connsiteY3" fmla="*/ 0 h 2226018"/>
                  <a:gd name="connsiteX0" fmla="*/ 0 w 2247900"/>
                  <a:gd name="connsiteY0" fmla="*/ 3168 h 2213339"/>
                  <a:gd name="connsiteX1" fmla="*/ 2247900 w 2247900"/>
                  <a:gd name="connsiteY1" fmla="*/ 0 h 2213339"/>
                  <a:gd name="connsiteX2" fmla="*/ 491490 w 2247900"/>
                  <a:gd name="connsiteY2" fmla="*/ 2213339 h 2213339"/>
                  <a:gd name="connsiteX3" fmla="*/ 0 w 2247900"/>
                  <a:gd name="connsiteY3" fmla="*/ 3168 h 2213339"/>
                  <a:gd name="connsiteX0" fmla="*/ 0 w 2324100"/>
                  <a:gd name="connsiteY0" fmla="*/ 3168 h 2213339"/>
                  <a:gd name="connsiteX1" fmla="*/ 2324100 w 2324100"/>
                  <a:gd name="connsiteY1" fmla="*/ 0 h 2213339"/>
                  <a:gd name="connsiteX2" fmla="*/ 567690 w 2324100"/>
                  <a:gd name="connsiteY2" fmla="*/ 2213339 h 2213339"/>
                  <a:gd name="connsiteX3" fmla="*/ 0 w 2324100"/>
                  <a:gd name="connsiteY3" fmla="*/ 3168 h 221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24100" h="2213339">
                    <a:moveTo>
                      <a:pt x="0" y="3168"/>
                    </a:moveTo>
                    <a:lnTo>
                      <a:pt x="2324100" y="0"/>
                    </a:lnTo>
                    <a:lnTo>
                      <a:pt x="567690" y="2213339"/>
                    </a:lnTo>
                    <a:lnTo>
                      <a:pt x="0" y="3168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等腰三角形 2"/>
              <p:cNvSpPr/>
              <p:nvPr/>
            </p:nvSpPr>
            <p:spPr>
              <a:xfrm rot="10800000">
                <a:off x="11653838" y="4178805"/>
                <a:ext cx="608985" cy="273562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737610"/>
                  <a:gd name="connsiteY0" fmla="*/ 98249 h 1848860"/>
                  <a:gd name="connsiteX1" fmla="*/ 3737610 w 3737610"/>
                  <a:gd name="connsiteY1" fmla="*/ 0 h 1848860"/>
                  <a:gd name="connsiteX2" fmla="*/ 0 w 3737610"/>
                  <a:gd name="connsiteY2" fmla="*/ 1848860 h 1848860"/>
                  <a:gd name="connsiteX3" fmla="*/ 1356360 w 3737610"/>
                  <a:gd name="connsiteY3" fmla="*/ 98249 h 1848860"/>
                  <a:gd name="connsiteX0" fmla="*/ 0 w 2381250"/>
                  <a:gd name="connsiteY0" fmla="*/ 98249 h 2213339"/>
                  <a:gd name="connsiteX1" fmla="*/ 2381250 w 2381250"/>
                  <a:gd name="connsiteY1" fmla="*/ 0 h 2213339"/>
                  <a:gd name="connsiteX2" fmla="*/ 624840 w 2381250"/>
                  <a:gd name="connsiteY2" fmla="*/ 2213339 h 2213339"/>
                  <a:gd name="connsiteX3" fmla="*/ 0 w 2381250"/>
                  <a:gd name="connsiteY3" fmla="*/ 98249 h 2213339"/>
                  <a:gd name="connsiteX0" fmla="*/ 0 w 1962150"/>
                  <a:gd name="connsiteY0" fmla="*/ 0 h 2226018"/>
                  <a:gd name="connsiteX1" fmla="*/ 1962150 w 1962150"/>
                  <a:gd name="connsiteY1" fmla="*/ 12679 h 2226018"/>
                  <a:gd name="connsiteX2" fmla="*/ 205740 w 1962150"/>
                  <a:gd name="connsiteY2" fmla="*/ 2226018 h 2226018"/>
                  <a:gd name="connsiteX3" fmla="*/ 0 w 1962150"/>
                  <a:gd name="connsiteY3" fmla="*/ 0 h 2226018"/>
                  <a:gd name="connsiteX0" fmla="*/ 0 w 2247900"/>
                  <a:gd name="connsiteY0" fmla="*/ 3168 h 2213339"/>
                  <a:gd name="connsiteX1" fmla="*/ 2247900 w 2247900"/>
                  <a:gd name="connsiteY1" fmla="*/ 0 h 2213339"/>
                  <a:gd name="connsiteX2" fmla="*/ 491490 w 2247900"/>
                  <a:gd name="connsiteY2" fmla="*/ 2213339 h 2213339"/>
                  <a:gd name="connsiteX3" fmla="*/ 0 w 2247900"/>
                  <a:gd name="connsiteY3" fmla="*/ 3168 h 2213339"/>
                  <a:gd name="connsiteX0" fmla="*/ 0 w 2324100"/>
                  <a:gd name="connsiteY0" fmla="*/ 3168 h 2213339"/>
                  <a:gd name="connsiteX1" fmla="*/ 2324100 w 2324100"/>
                  <a:gd name="connsiteY1" fmla="*/ 0 h 2213339"/>
                  <a:gd name="connsiteX2" fmla="*/ 567690 w 2324100"/>
                  <a:gd name="connsiteY2" fmla="*/ 2213339 h 2213339"/>
                  <a:gd name="connsiteX3" fmla="*/ 0 w 2324100"/>
                  <a:gd name="connsiteY3" fmla="*/ 3168 h 2213339"/>
                  <a:gd name="connsiteX0" fmla="*/ 0 w 1619250"/>
                  <a:gd name="connsiteY0" fmla="*/ 779666 h 2989837"/>
                  <a:gd name="connsiteX1" fmla="*/ 1619250 w 1619250"/>
                  <a:gd name="connsiteY1" fmla="*/ 0 h 2989837"/>
                  <a:gd name="connsiteX2" fmla="*/ 567690 w 1619250"/>
                  <a:gd name="connsiteY2" fmla="*/ 2989837 h 2989837"/>
                  <a:gd name="connsiteX3" fmla="*/ 0 w 1619250"/>
                  <a:gd name="connsiteY3" fmla="*/ 779666 h 2989837"/>
                  <a:gd name="connsiteX0" fmla="*/ 0 w 2110740"/>
                  <a:gd name="connsiteY0" fmla="*/ 779666 h 2181645"/>
                  <a:gd name="connsiteX1" fmla="*/ 1619250 w 2110740"/>
                  <a:gd name="connsiteY1" fmla="*/ 0 h 2181645"/>
                  <a:gd name="connsiteX2" fmla="*/ 2110740 w 2110740"/>
                  <a:gd name="connsiteY2" fmla="*/ 2181645 h 2181645"/>
                  <a:gd name="connsiteX3" fmla="*/ 0 w 2110740"/>
                  <a:gd name="connsiteY3" fmla="*/ 779666 h 2181645"/>
                  <a:gd name="connsiteX0" fmla="*/ 0 w 2110740"/>
                  <a:gd name="connsiteY0" fmla="*/ 858901 h 2260880"/>
                  <a:gd name="connsiteX1" fmla="*/ 1600200 w 2110740"/>
                  <a:gd name="connsiteY1" fmla="*/ 0 h 2260880"/>
                  <a:gd name="connsiteX2" fmla="*/ 2110740 w 2110740"/>
                  <a:gd name="connsiteY2" fmla="*/ 2260880 h 2260880"/>
                  <a:gd name="connsiteX3" fmla="*/ 0 w 2110740"/>
                  <a:gd name="connsiteY3" fmla="*/ 858901 h 2260880"/>
                  <a:gd name="connsiteX0" fmla="*/ 0 w 529590"/>
                  <a:gd name="connsiteY0" fmla="*/ 1841409 h 2260880"/>
                  <a:gd name="connsiteX1" fmla="*/ 19050 w 529590"/>
                  <a:gd name="connsiteY1" fmla="*/ 0 h 2260880"/>
                  <a:gd name="connsiteX2" fmla="*/ 529590 w 529590"/>
                  <a:gd name="connsiteY2" fmla="*/ 2260880 h 2260880"/>
                  <a:gd name="connsiteX3" fmla="*/ 0 w 529590"/>
                  <a:gd name="connsiteY3" fmla="*/ 1841409 h 2260880"/>
                  <a:gd name="connsiteX0" fmla="*/ 0 w 553402"/>
                  <a:gd name="connsiteY0" fmla="*/ 1841409 h 2201455"/>
                  <a:gd name="connsiteX1" fmla="*/ 19050 w 553402"/>
                  <a:gd name="connsiteY1" fmla="*/ 0 h 2201455"/>
                  <a:gd name="connsiteX2" fmla="*/ 553402 w 553402"/>
                  <a:gd name="connsiteY2" fmla="*/ 2201455 h 2201455"/>
                  <a:gd name="connsiteX3" fmla="*/ 0 w 553402"/>
                  <a:gd name="connsiteY3" fmla="*/ 1841409 h 2201455"/>
                  <a:gd name="connsiteX0" fmla="*/ 0 w 608985"/>
                  <a:gd name="connsiteY0" fmla="*/ 1887782 h 2201455"/>
                  <a:gd name="connsiteX1" fmla="*/ 74633 w 608985"/>
                  <a:gd name="connsiteY1" fmla="*/ 0 h 2201455"/>
                  <a:gd name="connsiteX2" fmla="*/ 608985 w 608985"/>
                  <a:gd name="connsiteY2" fmla="*/ 2201455 h 2201455"/>
                  <a:gd name="connsiteX3" fmla="*/ 0 w 608985"/>
                  <a:gd name="connsiteY3" fmla="*/ 1887782 h 2201455"/>
                  <a:gd name="connsiteX0" fmla="*/ 0 w 608985"/>
                  <a:gd name="connsiteY0" fmla="*/ 1934156 h 2247829"/>
                  <a:gd name="connsiteX1" fmla="*/ 19050 w 608985"/>
                  <a:gd name="connsiteY1" fmla="*/ 0 h 2247829"/>
                  <a:gd name="connsiteX2" fmla="*/ 608985 w 608985"/>
                  <a:gd name="connsiteY2" fmla="*/ 2247829 h 2247829"/>
                  <a:gd name="connsiteX3" fmla="*/ 0 w 608985"/>
                  <a:gd name="connsiteY3" fmla="*/ 1934156 h 2247829"/>
                  <a:gd name="connsiteX0" fmla="*/ 0 w 608985"/>
                  <a:gd name="connsiteY0" fmla="*/ 1961980 h 2275653"/>
                  <a:gd name="connsiteX1" fmla="*/ 19050 w 608985"/>
                  <a:gd name="connsiteY1" fmla="*/ 0 h 2275653"/>
                  <a:gd name="connsiteX2" fmla="*/ 608985 w 608985"/>
                  <a:gd name="connsiteY2" fmla="*/ 2275653 h 2275653"/>
                  <a:gd name="connsiteX3" fmla="*/ 0 w 608985"/>
                  <a:gd name="connsiteY3" fmla="*/ 1961980 h 2275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08985" h="2275653">
                    <a:moveTo>
                      <a:pt x="0" y="1961980"/>
                    </a:moveTo>
                    <a:lnTo>
                      <a:pt x="19050" y="0"/>
                    </a:lnTo>
                    <a:lnTo>
                      <a:pt x="608985" y="2275653"/>
                    </a:lnTo>
                    <a:lnTo>
                      <a:pt x="0" y="196198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4574381" y="5864350"/>
              <a:ext cx="4645466" cy="1043827"/>
              <a:chOff x="-54770" y="4178801"/>
              <a:chExt cx="12326860" cy="2769823"/>
            </a:xfrm>
          </p:grpSpPr>
          <p:sp>
            <p:nvSpPr>
              <p:cNvPr id="19" name="等腰三角形 2"/>
              <p:cNvSpPr/>
              <p:nvPr/>
            </p:nvSpPr>
            <p:spPr>
              <a:xfrm>
                <a:off x="-38100" y="4724400"/>
                <a:ext cx="1143000" cy="215265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43000" h="1790700">
                    <a:moveTo>
                      <a:pt x="0" y="1790700"/>
                    </a:moveTo>
                    <a:lnTo>
                      <a:pt x="0" y="0"/>
                    </a:lnTo>
                    <a:lnTo>
                      <a:pt x="1143000" y="628650"/>
                    </a:lnTo>
                    <a:lnTo>
                      <a:pt x="0" y="179070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等腰三角形 2"/>
              <p:cNvSpPr/>
              <p:nvPr/>
            </p:nvSpPr>
            <p:spPr>
              <a:xfrm>
                <a:off x="-54770" y="5482592"/>
                <a:ext cx="2668429" cy="140112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2668429"/>
                  <a:gd name="connsiteY0" fmla="*/ 1165539 h 1165539"/>
                  <a:gd name="connsiteX1" fmla="*/ 1155859 w 2668429"/>
                  <a:gd name="connsiteY1" fmla="*/ 0 h 1165539"/>
                  <a:gd name="connsiteX2" fmla="*/ 2668429 w 2668429"/>
                  <a:gd name="connsiteY2" fmla="*/ 346575 h 1165539"/>
                  <a:gd name="connsiteX3" fmla="*/ 0 w 2668429"/>
                  <a:gd name="connsiteY3" fmla="*/ 1165539 h 1165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8429" h="1165539">
                    <a:moveTo>
                      <a:pt x="0" y="1165539"/>
                    </a:moveTo>
                    <a:lnTo>
                      <a:pt x="1155859" y="0"/>
                    </a:lnTo>
                    <a:lnTo>
                      <a:pt x="2668429" y="346575"/>
                    </a:lnTo>
                    <a:lnTo>
                      <a:pt x="0" y="1165539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等腰三角形 2"/>
              <p:cNvSpPr/>
              <p:nvPr/>
            </p:nvSpPr>
            <p:spPr>
              <a:xfrm>
                <a:off x="-30480" y="5669282"/>
                <a:ext cx="4472940" cy="120396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72940" h="1001524">
                    <a:moveTo>
                      <a:pt x="0" y="1001524"/>
                    </a:moveTo>
                    <a:lnTo>
                      <a:pt x="3257550" y="0"/>
                    </a:lnTo>
                    <a:lnTo>
                      <a:pt x="4472940" y="993128"/>
                    </a:lnTo>
                    <a:lnTo>
                      <a:pt x="0" y="1001524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等腰三角形 2"/>
              <p:cNvSpPr/>
              <p:nvPr/>
            </p:nvSpPr>
            <p:spPr>
              <a:xfrm>
                <a:off x="3188970" y="5433060"/>
                <a:ext cx="3562350" cy="142246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62350" h="1183291">
                    <a:moveTo>
                      <a:pt x="0" y="209179"/>
                    </a:moveTo>
                    <a:lnTo>
                      <a:pt x="3562350" y="0"/>
                    </a:lnTo>
                    <a:lnTo>
                      <a:pt x="1215390" y="1183291"/>
                    </a:lnTo>
                    <a:lnTo>
                      <a:pt x="0" y="20917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等腰三角形 2"/>
              <p:cNvSpPr/>
              <p:nvPr/>
            </p:nvSpPr>
            <p:spPr>
              <a:xfrm rot="10800000">
                <a:off x="4392931" y="5233036"/>
                <a:ext cx="3633787" cy="163201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3633787"/>
                  <a:gd name="connsiteY0" fmla="*/ 716280 h 1357607"/>
                  <a:gd name="connsiteX1" fmla="*/ 3633787 w 3633787"/>
                  <a:gd name="connsiteY1" fmla="*/ 0 h 1357607"/>
                  <a:gd name="connsiteX2" fmla="*/ 967740 w 3633787"/>
                  <a:gd name="connsiteY2" fmla="*/ 1357607 h 1357607"/>
                  <a:gd name="connsiteX3" fmla="*/ 0 w 3633787"/>
                  <a:gd name="connsiteY3" fmla="*/ 716280 h 1357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33787" h="1357607">
                    <a:moveTo>
                      <a:pt x="0" y="716280"/>
                    </a:moveTo>
                    <a:lnTo>
                      <a:pt x="3633787" y="0"/>
                    </a:lnTo>
                    <a:lnTo>
                      <a:pt x="967740" y="1357607"/>
                    </a:lnTo>
                    <a:lnTo>
                      <a:pt x="0" y="71628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等腰三角形 2"/>
              <p:cNvSpPr/>
              <p:nvPr/>
            </p:nvSpPr>
            <p:spPr>
              <a:xfrm rot="10800000">
                <a:off x="4441506" y="5997509"/>
                <a:ext cx="5529263" cy="86620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529262"/>
                  <a:gd name="connsiteY0" fmla="*/ 0 h 720562"/>
                  <a:gd name="connsiteX1" fmla="*/ 5529262 w 5529262"/>
                  <a:gd name="connsiteY1" fmla="*/ 12678 h 720562"/>
                  <a:gd name="connsiteX2" fmla="*/ 1920240 w 5529262"/>
                  <a:gd name="connsiteY2" fmla="*/ 720562 h 720562"/>
                  <a:gd name="connsiteX3" fmla="*/ 0 w 5529262"/>
                  <a:gd name="connsiteY3" fmla="*/ 0 h 720562"/>
                  <a:gd name="connsiteX0" fmla="*/ 0 w 5524500"/>
                  <a:gd name="connsiteY0" fmla="*/ 0 h 720562"/>
                  <a:gd name="connsiteX1" fmla="*/ 5524500 w 5524500"/>
                  <a:gd name="connsiteY1" fmla="*/ 8716 h 720562"/>
                  <a:gd name="connsiteX2" fmla="*/ 1920240 w 5524500"/>
                  <a:gd name="connsiteY2" fmla="*/ 720562 h 720562"/>
                  <a:gd name="connsiteX3" fmla="*/ 0 w 5524500"/>
                  <a:gd name="connsiteY3" fmla="*/ 0 h 720562"/>
                  <a:gd name="connsiteX0" fmla="*/ 0 w 5529263"/>
                  <a:gd name="connsiteY0" fmla="*/ 0 h 720562"/>
                  <a:gd name="connsiteX1" fmla="*/ 5529263 w 5529263"/>
                  <a:gd name="connsiteY1" fmla="*/ 8716 h 720562"/>
                  <a:gd name="connsiteX2" fmla="*/ 1920240 w 5529263"/>
                  <a:gd name="connsiteY2" fmla="*/ 720562 h 720562"/>
                  <a:gd name="connsiteX3" fmla="*/ 0 w 5529263"/>
                  <a:gd name="connsiteY3" fmla="*/ 0 h 720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9263" h="720562">
                    <a:moveTo>
                      <a:pt x="0" y="0"/>
                    </a:moveTo>
                    <a:lnTo>
                      <a:pt x="5529263" y="8716"/>
                    </a:lnTo>
                    <a:lnTo>
                      <a:pt x="1920240" y="7205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等腰三角形 2"/>
              <p:cNvSpPr/>
              <p:nvPr/>
            </p:nvSpPr>
            <p:spPr>
              <a:xfrm rot="10800000">
                <a:off x="8020049" y="4744302"/>
                <a:ext cx="3257550" cy="210445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310890"/>
                  <a:gd name="connsiteY0" fmla="*/ 0 h 1750611"/>
                  <a:gd name="connsiteX1" fmla="*/ 3310890 w 3310890"/>
                  <a:gd name="connsiteY1" fmla="*/ 728959 h 1750611"/>
                  <a:gd name="connsiteX2" fmla="*/ 0 w 3310890"/>
                  <a:gd name="connsiteY2" fmla="*/ 1750611 h 1750611"/>
                  <a:gd name="connsiteX3" fmla="*/ 1356360 w 3310890"/>
                  <a:gd name="connsiteY3" fmla="*/ 0 h 1750611"/>
                  <a:gd name="connsiteX0" fmla="*/ 1356360 w 3257550"/>
                  <a:gd name="connsiteY0" fmla="*/ 0 h 1750611"/>
                  <a:gd name="connsiteX1" fmla="*/ 3257550 w 3257550"/>
                  <a:gd name="connsiteY1" fmla="*/ 703604 h 1750611"/>
                  <a:gd name="connsiteX2" fmla="*/ 0 w 3257550"/>
                  <a:gd name="connsiteY2" fmla="*/ 1750611 h 1750611"/>
                  <a:gd name="connsiteX3" fmla="*/ 1356360 w 3257550"/>
                  <a:gd name="connsiteY3" fmla="*/ 0 h 1750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57550" h="1750611">
                    <a:moveTo>
                      <a:pt x="1356360" y="0"/>
                    </a:moveTo>
                    <a:lnTo>
                      <a:pt x="3257550" y="703604"/>
                    </a:lnTo>
                    <a:lnTo>
                      <a:pt x="0" y="1750611"/>
                    </a:lnTo>
                    <a:lnTo>
                      <a:pt x="135636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等腰三角形 2"/>
              <p:cNvSpPr/>
              <p:nvPr/>
            </p:nvSpPr>
            <p:spPr>
              <a:xfrm rot="10800000">
                <a:off x="9898380" y="4186523"/>
                <a:ext cx="2324100" cy="266071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737610"/>
                  <a:gd name="connsiteY0" fmla="*/ 98249 h 1848860"/>
                  <a:gd name="connsiteX1" fmla="*/ 3737610 w 3737610"/>
                  <a:gd name="connsiteY1" fmla="*/ 0 h 1848860"/>
                  <a:gd name="connsiteX2" fmla="*/ 0 w 3737610"/>
                  <a:gd name="connsiteY2" fmla="*/ 1848860 h 1848860"/>
                  <a:gd name="connsiteX3" fmla="*/ 1356360 w 3737610"/>
                  <a:gd name="connsiteY3" fmla="*/ 98249 h 1848860"/>
                  <a:gd name="connsiteX0" fmla="*/ 0 w 2381250"/>
                  <a:gd name="connsiteY0" fmla="*/ 98249 h 2213339"/>
                  <a:gd name="connsiteX1" fmla="*/ 2381250 w 2381250"/>
                  <a:gd name="connsiteY1" fmla="*/ 0 h 2213339"/>
                  <a:gd name="connsiteX2" fmla="*/ 624840 w 2381250"/>
                  <a:gd name="connsiteY2" fmla="*/ 2213339 h 2213339"/>
                  <a:gd name="connsiteX3" fmla="*/ 0 w 2381250"/>
                  <a:gd name="connsiteY3" fmla="*/ 98249 h 2213339"/>
                  <a:gd name="connsiteX0" fmla="*/ 0 w 1962150"/>
                  <a:gd name="connsiteY0" fmla="*/ 0 h 2226018"/>
                  <a:gd name="connsiteX1" fmla="*/ 1962150 w 1962150"/>
                  <a:gd name="connsiteY1" fmla="*/ 12679 h 2226018"/>
                  <a:gd name="connsiteX2" fmla="*/ 205740 w 1962150"/>
                  <a:gd name="connsiteY2" fmla="*/ 2226018 h 2226018"/>
                  <a:gd name="connsiteX3" fmla="*/ 0 w 1962150"/>
                  <a:gd name="connsiteY3" fmla="*/ 0 h 2226018"/>
                  <a:gd name="connsiteX0" fmla="*/ 0 w 2247900"/>
                  <a:gd name="connsiteY0" fmla="*/ 3168 h 2213339"/>
                  <a:gd name="connsiteX1" fmla="*/ 2247900 w 2247900"/>
                  <a:gd name="connsiteY1" fmla="*/ 0 h 2213339"/>
                  <a:gd name="connsiteX2" fmla="*/ 491490 w 2247900"/>
                  <a:gd name="connsiteY2" fmla="*/ 2213339 h 2213339"/>
                  <a:gd name="connsiteX3" fmla="*/ 0 w 2247900"/>
                  <a:gd name="connsiteY3" fmla="*/ 3168 h 2213339"/>
                  <a:gd name="connsiteX0" fmla="*/ 0 w 2324100"/>
                  <a:gd name="connsiteY0" fmla="*/ 3168 h 2213339"/>
                  <a:gd name="connsiteX1" fmla="*/ 2324100 w 2324100"/>
                  <a:gd name="connsiteY1" fmla="*/ 0 h 2213339"/>
                  <a:gd name="connsiteX2" fmla="*/ 567690 w 2324100"/>
                  <a:gd name="connsiteY2" fmla="*/ 2213339 h 2213339"/>
                  <a:gd name="connsiteX3" fmla="*/ 0 w 2324100"/>
                  <a:gd name="connsiteY3" fmla="*/ 3168 h 221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24100" h="2213339">
                    <a:moveTo>
                      <a:pt x="0" y="3168"/>
                    </a:moveTo>
                    <a:lnTo>
                      <a:pt x="2324100" y="0"/>
                    </a:lnTo>
                    <a:lnTo>
                      <a:pt x="567690" y="2213339"/>
                    </a:lnTo>
                    <a:lnTo>
                      <a:pt x="0" y="3168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等腰三角形 2"/>
              <p:cNvSpPr/>
              <p:nvPr/>
            </p:nvSpPr>
            <p:spPr>
              <a:xfrm rot="10800000">
                <a:off x="11653841" y="4178801"/>
                <a:ext cx="618249" cy="2769823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737610"/>
                  <a:gd name="connsiteY0" fmla="*/ 98249 h 1848860"/>
                  <a:gd name="connsiteX1" fmla="*/ 3737610 w 3737610"/>
                  <a:gd name="connsiteY1" fmla="*/ 0 h 1848860"/>
                  <a:gd name="connsiteX2" fmla="*/ 0 w 3737610"/>
                  <a:gd name="connsiteY2" fmla="*/ 1848860 h 1848860"/>
                  <a:gd name="connsiteX3" fmla="*/ 1356360 w 3737610"/>
                  <a:gd name="connsiteY3" fmla="*/ 98249 h 1848860"/>
                  <a:gd name="connsiteX0" fmla="*/ 0 w 2381250"/>
                  <a:gd name="connsiteY0" fmla="*/ 98249 h 2213339"/>
                  <a:gd name="connsiteX1" fmla="*/ 2381250 w 2381250"/>
                  <a:gd name="connsiteY1" fmla="*/ 0 h 2213339"/>
                  <a:gd name="connsiteX2" fmla="*/ 624840 w 2381250"/>
                  <a:gd name="connsiteY2" fmla="*/ 2213339 h 2213339"/>
                  <a:gd name="connsiteX3" fmla="*/ 0 w 2381250"/>
                  <a:gd name="connsiteY3" fmla="*/ 98249 h 2213339"/>
                  <a:gd name="connsiteX0" fmla="*/ 0 w 1962150"/>
                  <a:gd name="connsiteY0" fmla="*/ 0 h 2226018"/>
                  <a:gd name="connsiteX1" fmla="*/ 1962150 w 1962150"/>
                  <a:gd name="connsiteY1" fmla="*/ 12679 h 2226018"/>
                  <a:gd name="connsiteX2" fmla="*/ 205740 w 1962150"/>
                  <a:gd name="connsiteY2" fmla="*/ 2226018 h 2226018"/>
                  <a:gd name="connsiteX3" fmla="*/ 0 w 1962150"/>
                  <a:gd name="connsiteY3" fmla="*/ 0 h 2226018"/>
                  <a:gd name="connsiteX0" fmla="*/ 0 w 2247900"/>
                  <a:gd name="connsiteY0" fmla="*/ 3168 h 2213339"/>
                  <a:gd name="connsiteX1" fmla="*/ 2247900 w 2247900"/>
                  <a:gd name="connsiteY1" fmla="*/ 0 h 2213339"/>
                  <a:gd name="connsiteX2" fmla="*/ 491490 w 2247900"/>
                  <a:gd name="connsiteY2" fmla="*/ 2213339 h 2213339"/>
                  <a:gd name="connsiteX3" fmla="*/ 0 w 2247900"/>
                  <a:gd name="connsiteY3" fmla="*/ 3168 h 2213339"/>
                  <a:gd name="connsiteX0" fmla="*/ 0 w 2324100"/>
                  <a:gd name="connsiteY0" fmla="*/ 3168 h 2213339"/>
                  <a:gd name="connsiteX1" fmla="*/ 2324100 w 2324100"/>
                  <a:gd name="connsiteY1" fmla="*/ 0 h 2213339"/>
                  <a:gd name="connsiteX2" fmla="*/ 567690 w 2324100"/>
                  <a:gd name="connsiteY2" fmla="*/ 2213339 h 2213339"/>
                  <a:gd name="connsiteX3" fmla="*/ 0 w 2324100"/>
                  <a:gd name="connsiteY3" fmla="*/ 3168 h 2213339"/>
                  <a:gd name="connsiteX0" fmla="*/ 0 w 1619250"/>
                  <a:gd name="connsiteY0" fmla="*/ 779666 h 2989837"/>
                  <a:gd name="connsiteX1" fmla="*/ 1619250 w 1619250"/>
                  <a:gd name="connsiteY1" fmla="*/ 0 h 2989837"/>
                  <a:gd name="connsiteX2" fmla="*/ 567690 w 1619250"/>
                  <a:gd name="connsiteY2" fmla="*/ 2989837 h 2989837"/>
                  <a:gd name="connsiteX3" fmla="*/ 0 w 1619250"/>
                  <a:gd name="connsiteY3" fmla="*/ 779666 h 2989837"/>
                  <a:gd name="connsiteX0" fmla="*/ 0 w 2110740"/>
                  <a:gd name="connsiteY0" fmla="*/ 779666 h 2181645"/>
                  <a:gd name="connsiteX1" fmla="*/ 1619250 w 2110740"/>
                  <a:gd name="connsiteY1" fmla="*/ 0 h 2181645"/>
                  <a:gd name="connsiteX2" fmla="*/ 2110740 w 2110740"/>
                  <a:gd name="connsiteY2" fmla="*/ 2181645 h 2181645"/>
                  <a:gd name="connsiteX3" fmla="*/ 0 w 2110740"/>
                  <a:gd name="connsiteY3" fmla="*/ 779666 h 2181645"/>
                  <a:gd name="connsiteX0" fmla="*/ 0 w 2110740"/>
                  <a:gd name="connsiteY0" fmla="*/ 858901 h 2260880"/>
                  <a:gd name="connsiteX1" fmla="*/ 1600200 w 2110740"/>
                  <a:gd name="connsiteY1" fmla="*/ 0 h 2260880"/>
                  <a:gd name="connsiteX2" fmla="*/ 2110740 w 2110740"/>
                  <a:gd name="connsiteY2" fmla="*/ 2260880 h 2260880"/>
                  <a:gd name="connsiteX3" fmla="*/ 0 w 2110740"/>
                  <a:gd name="connsiteY3" fmla="*/ 858901 h 2260880"/>
                  <a:gd name="connsiteX0" fmla="*/ 0 w 529590"/>
                  <a:gd name="connsiteY0" fmla="*/ 1841409 h 2260880"/>
                  <a:gd name="connsiteX1" fmla="*/ 19050 w 529590"/>
                  <a:gd name="connsiteY1" fmla="*/ 0 h 2260880"/>
                  <a:gd name="connsiteX2" fmla="*/ 529590 w 529590"/>
                  <a:gd name="connsiteY2" fmla="*/ 2260880 h 2260880"/>
                  <a:gd name="connsiteX3" fmla="*/ 0 w 529590"/>
                  <a:gd name="connsiteY3" fmla="*/ 1841409 h 2260880"/>
                  <a:gd name="connsiteX0" fmla="*/ 0 w 553402"/>
                  <a:gd name="connsiteY0" fmla="*/ 1841409 h 2201455"/>
                  <a:gd name="connsiteX1" fmla="*/ 19050 w 553402"/>
                  <a:gd name="connsiteY1" fmla="*/ 0 h 2201455"/>
                  <a:gd name="connsiteX2" fmla="*/ 553402 w 553402"/>
                  <a:gd name="connsiteY2" fmla="*/ 2201455 h 2201455"/>
                  <a:gd name="connsiteX3" fmla="*/ 0 w 553402"/>
                  <a:gd name="connsiteY3" fmla="*/ 1841409 h 2201455"/>
                  <a:gd name="connsiteX0" fmla="*/ 0 w 618248"/>
                  <a:gd name="connsiteY0" fmla="*/ 1790086 h 2201455"/>
                  <a:gd name="connsiteX1" fmla="*/ 83896 w 618248"/>
                  <a:gd name="connsiteY1" fmla="*/ 0 h 2201455"/>
                  <a:gd name="connsiteX2" fmla="*/ 618248 w 618248"/>
                  <a:gd name="connsiteY2" fmla="*/ 2201455 h 2201455"/>
                  <a:gd name="connsiteX3" fmla="*/ 0 w 618248"/>
                  <a:gd name="connsiteY3" fmla="*/ 1790086 h 2201455"/>
                  <a:gd name="connsiteX0" fmla="*/ 0 w 618248"/>
                  <a:gd name="connsiteY0" fmla="*/ 1892731 h 2304100"/>
                  <a:gd name="connsiteX1" fmla="*/ 28314 w 618248"/>
                  <a:gd name="connsiteY1" fmla="*/ 0 h 2304100"/>
                  <a:gd name="connsiteX2" fmla="*/ 618248 w 618248"/>
                  <a:gd name="connsiteY2" fmla="*/ 2304100 h 2304100"/>
                  <a:gd name="connsiteX3" fmla="*/ 0 w 618248"/>
                  <a:gd name="connsiteY3" fmla="*/ 1892731 h 2304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18248" h="2304100">
                    <a:moveTo>
                      <a:pt x="0" y="1892731"/>
                    </a:moveTo>
                    <a:lnTo>
                      <a:pt x="28314" y="0"/>
                    </a:lnTo>
                    <a:lnTo>
                      <a:pt x="618248" y="2304100"/>
                    </a:lnTo>
                    <a:lnTo>
                      <a:pt x="0" y="1892731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9203531" y="5829300"/>
              <a:ext cx="4626770" cy="1054417"/>
              <a:chOff x="-54770" y="4178801"/>
              <a:chExt cx="12277250" cy="2704917"/>
            </a:xfrm>
          </p:grpSpPr>
          <p:sp>
            <p:nvSpPr>
              <p:cNvPr id="10" name="等腰三角形 2"/>
              <p:cNvSpPr/>
              <p:nvPr/>
            </p:nvSpPr>
            <p:spPr>
              <a:xfrm>
                <a:off x="-38100" y="4724400"/>
                <a:ext cx="1143000" cy="215265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43000" h="1790700">
                    <a:moveTo>
                      <a:pt x="0" y="1790700"/>
                    </a:moveTo>
                    <a:lnTo>
                      <a:pt x="0" y="0"/>
                    </a:lnTo>
                    <a:lnTo>
                      <a:pt x="1143000" y="628650"/>
                    </a:lnTo>
                    <a:lnTo>
                      <a:pt x="0" y="179070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等腰三角形 2"/>
              <p:cNvSpPr/>
              <p:nvPr/>
            </p:nvSpPr>
            <p:spPr>
              <a:xfrm>
                <a:off x="-54770" y="5482592"/>
                <a:ext cx="2668429" cy="140112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2668429"/>
                  <a:gd name="connsiteY0" fmla="*/ 1165539 h 1165539"/>
                  <a:gd name="connsiteX1" fmla="*/ 1155859 w 2668429"/>
                  <a:gd name="connsiteY1" fmla="*/ 0 h 1165539"/>
                  <a:gd name="connsiteX2" fmla="*/ 2668429 w 2668429"/>
                  <a:gd name="connsiteY2" fmla="*/ 346575 h 1165539"/>
                  <a:gd name="connsiteX3" fmla="*/ 0 w 2668429"/>
                  <a:gd name="connsiteY3" fmla="*/ 1165539 h 1165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8429" h="1165539">
                    <a:moveTo>
                      <a:pt x="0" y="1165539"/>
                    </a:moveTo>
                    <a:lnTo>
                      <a:pt x="1155859" y="0"/>
                    </a:lnTo>
                    <a:lnTo>
                      <a:pt x="2668429" y="346575"/>
                    </a:lnTo>
                    <a:lnTo>
                      <a:pt x="0" y="1165539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等腰三角形 2"/>
              <p:cNvSpPr/>
              <p:nvPr/>
            </p:nvSpPr>
            <p:spPr>
              <a:xfrm>
                <a:off x="-30480" y="5669282"/>
                <a:ext cx="4472940" cy="120396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72940" h="1001524">
                    <a:moveTo>
                      <a:pt x="0" y="1001524"/>
                    </a:moveTo>
                    <a:lnTo>
                      <a:pt x="3257550" y="0"/>
                    </a:lnTo>
                    <a:lnTo>
                      <a:pt x="4472940" y="993128"/>
                    </a:lnTo>
                    <a:lnTo>
                      <a:pt x="0" y="1001524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等腰三角形 2"/>
              <p:cNvSpPr/>
              <p:nvPr/>
            </p:nvSpPr>
            <p:spPr>
              <a:xfrm>
                <a:off x="3188970" y="5433060"/>
                <a:ext cx="3562350" cy="142246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62350" h="1183291">
                    <a:moveTo>
                      <a:pt x="0" y="209179"/>
                    </a:moveTo>
                    <a:lnTo>
                      <a:pt x="3562350" y="0"/>
                    </a:lnTo>
                    <a:lnTo>
                      <a:pt x="1215390" y="1183291"/>
                    </a:lnTo>
                    <a:lnTo>
                      <a:pt x="0" y="20917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等腰三角形 2"/>
              <p:cNvSpPr/>
              <p:nvPr/>
            </p:nvSpPr>
            <p:spPr>
              <a:xfrm rot="10800000">
                <a:off x="4392931" y="5233036"/>
                <a:ext cx="3633787" cy="163201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3633787"/>
                  <a:gd name="connsiteY0" fmla="*/ 716280 h 1357607"/>
                  <a:gd name="connsiteX1" fmla="*/ 3633787 w 3633787"/>
                  <a:gd name="connsiteY1" fmla="*/ 0 h 1357607"/>
                  <a:gd name="connsiteX2" fmla="*/ 967740 w 3633787"/>
                  <a:gd name="connsiteY2" fmla="*/ 1357607 h 1357607"/>
                  <a:gd name="connsiteX3" fmla="*/ 0 w 3633787"/>
                  <a:gd name="connsiteY3" fmla="*/ 716280 h 1357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33787" h="1357607">
                    <a:moveTo>
                      <a:pt x="0" y="716280"/>
                    </a:moveTo>
                    <a:lnTo>
                      <a:pt x="3633787" y="0"/>
                    </a:lnTo>
                    <a:lnTo>
                      <a:pt x="967740" y="1357607"/>
                    </a:lnTo>
                    <a:lnTo>
                      <a:pt x="0" y="71628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等腰三角形 2"/>
              <p:cNvSpPr/>
              <p:nvPr/>
            </p:nvSpPr>
            <p:spPr>
              <a:xfrm rot="10800000">
                <a:off x="4441506" y="5997509"/>
                <a:ext cx="5529263" cy="86620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529262"/>
                  <a:gd name="connsiteY0" fmla="*/ 0 h 720562"/>
                  <a:gd name="connsiteX1" fmla="*/ 5529262 w 5529262"/>
                  <a:gd name="connsiteY1" fmla="*/ 12678 h 720562"/>
                  <a:gd name="connsiteX2" fmla="*/ 1920240 w 5529262"/>
                  <a:gd name="connsiteY2" fmla="*/ 720562 h 720562"/>
                  <a:gd name="connsiteX3" fmla="*/ 0 w 5529262"/>
                  <a:gd name="connsiteY3" fmla="*/ 0 h 720562"/>
                  <a:gd name="connsiteX0" fmla="*/ 0 w 5524500"/>
                  <a:gd name="connsiteY0" fmla="*/ 0 h 720562"/>
                  <a:gd name="connsiteX1" fmla="*/ 5524500 w 5524500"/>
                  <a:gd name="connsiteY1" fmla="*/ 8716 h 720562"/>
                  <a:gd name="connsiteX2" fmla="*/ 1920240 w 5524500"/>
                  <a:gd name="connsiteY2" fmla="*/ 720562 h 720562"/>
                  <a:gd name="connsiteX3" fmla="*/ 0 w 5524500"/>
                  <a:gd name="connsiteY3" fmla="*/ 0 h 720562"/>
                  <a:gd name="connsiteX0" fmla="*/ 0 w 5529263"/>
                  <a:gd name="connsiteY0" fmla="*/ 0 h 720562"/>
                  <a:gd name="connsiteX1" fmla="*/ 5529263 w 5529263"/>
                  <a:gd name="connsiteY1" fmla="*/ 8716 h 720562"/>
                  <a:gd name="connsiteX2" fmla="*/ 1920240 w 5529263"/>
                  <a:gd name="connsiteY2" fmla="*/ 720562 h 720562"/>
                  <a:gd name="connsiteX3" fmla="*/ 0 w 5529263"/>
                  <a:gd name="connsiteY3" fmla="*/ 0 h 720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9263" h="720562">
                    <a:moveTo>
                      <a:pt x="0" y="0"/>
                    </a:moveTo>
                    <a:lnTo>
                      <a:pt x="5529263" y="8716"/>
                    </a:lnTo>
                    <a:lnTo>
                      <a:pt x="1920240" y="7205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等腰三角形 2"/>
              <p:cNvSpPr/>
              <p:nvPr/>
            </p:nvSpPr>
            <p:spPr>
              <a:xfrm rot="10800000">
                <a:off x="8020049" y="4744302"/>
                <a:ext cx="3257550" cy="210445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310890"/>
                  <a:gd name="connsiteY0" fmla="*/ 0 h 1750611"/>
                  <a:gd name="connsiteX1" fmla="*/ 3310890 w 3310890"/>
                  <a:gd name="connsiteY1" fmla="*/ 728959 h 1750611"/>
                  <a:gd name="connsiteX2" fmla="*/ 0 w 3310890"/>
                  <a:gd name="connsiteY2" fmla="*/ 1750611 h 1750611"/>
                  <a:gd name="connsiteX3" fmla="*/ 1356360 w 3310890"/>
                  <a:gd name="connsiteY3" fmla="*/ 0 h 1750611"/>
                  <a:gd name="connsiteX0" fmla="*/ 1356360 w 3257550"/>
                  <a:gd name="connsiteY0" fmla="*/ 0 h 1750611"/>
                  <a:gd name="connsiteX1" fmla="*/ 3257550 w 3257550"/>
                  <a:gd name="connsiteY1" fmla="*/ 703604 h 1750611"/>
                  <a:gd name="connsiteX2" fmla="*/ 0 w 3257550"/>
                  <a:gd name="connsiteY2" fmla="*/ 1750611 h 1750611"/>
                  <a:gd name="connsiteX3" fmla="*/ 1356360 w 3257550"/>
                  <a:gd name="connsiteY3" fmla="*/ 0 h 1750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57550" h="1750611">
                    <a:moveTo>
                      <a:pt x="1356360" y="0"/>
                    </a:moveTo>
                    <a:lnTo>
                      <a:pt x="3257550" y="703604"/>
                    </a:lnTo>
                    <a:lnTo>
                      <a:pt x="0" y="1750611"/>
                    </a:lnTo>
                    <a:lnTo>
                      <a:pt x="135636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等腰三角形 2"/>
              <p:cNvSpPr/>
              <p:nvPr/>
            </p:nvSpPr>
            <p:spPr>
              <a:xfrm rot="10800000">
                <a:off x="9898380" y="4186523"/>
                <a:ext cx="2324100" cy="266071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737610"/>
                  <a:gd name="connsiteY0" fmla="*/ 98249 h 1848860"/>
                  <a:gd name="connsiteX1" fmla="*/ 3737610 w 3737610"/>
                  <a:gd name="connsiteY1" fmla="*/ 0 h 1848860"/>
                  <a:gd name="connsiteX2" fmla="*/ 0 w 3737610"/>
                  <a:gd name="connsiteY2" fmla="*/ 1848860 h 1848860"/>
                  <a:gd name="connsiteX3" fmla="*/ 1356360 w 3737610"/>
                  <a:gd name="connsiteY3" fmla="*/ 98249 h 1848860"/>
                  <a:gd name="connsiteX0" fmla="*/ 0 w 2381250"/>
                  <a:gd name="connsiteY0" fmla="*/ 98249 h 2213339"/>
                  <a:gd name="connsiteX1" fmla="*/ 2381250 w 2381250"/>
                  <a:gd name="connsiteY1" fmla="*/ 0 h 2213339"/>
                  <a:gd name="connsiteX2" fmla="*/ 624840 w 2381250"/>
                  <a:gd name="connsiteY2" fmla="*/ 2213339 h 2213339"/>
                  <a:gd name="connsiteX3" fmla="*/ 0 w 2381250"/>
                  <a:gd name="connsiteY3" fmla="*/ 98249 h 2213339"/>
                  <a:gd name="connsiteX0" fmla="*/ 0 w 1962150"/>
                  <a:gd name="connsiteY0" fmla="*/ 0 h 2226018"/>
                  <a:gd name="connsiteX1" fmla="*/ 1962150 w 1962150"/>
                  <a:gd name="connsiteY1" fmla="*/ 12679 h 2226018"/>
                  <a:gd name="connsiteX2" fmla="*/ 205740 w 1962150"/>
                  <a:gd name="connsiteY2" fmla="*/ 2226018 h 2226018"/>
                  <a:gd name="connsiteX3" fmla="*/ 0 w 1962150"/>
                  <a:gd name="connsiteY3" fmla="*/ 0 h 2226018"/>
                  <a:gd name="connsiteX0" fmla="*/ 0 w 2247900"/>
                  <a:gd name="connsiteY0" fmla="*/ 3168 h 2213339"/>
                  <a:gd name="connsiteX1" fmla="*/ 2247900 w 2247900"/>
                  <a:gd name="connsiteY1" fmla="*/ 0 h 2213339"/>
                  <a:gd name="connsiteX2" fmla="*/ 491490 w 2247900"/>
                  <a:gd name="connsiteY2" fmla="*/ 2213339 h 2213339"/>
                  <a:gd name="connsiteX3" fmla="*/ 0 w 2247900"/>
                  <a:gd name="connsiteY3" fmla="*/ 3168 h 2213339"/>
                  <a:gd name="connsiteX0" fmla="*/ 0 w 2324100"/>
                  <a:gd name="connsiteY0" fmla="*/ 3168 h 2213339"/>
                  <a:gd name="connsiteX1" fmla="*/ 2324100 w 2324100"/>
                  <a:gd name="connsiteY1" fmla="*/ 0 h 2213339"/>
                  <a:gd name="connsiteX2" fmla="*/ 567690 w 2324100"/>
                  <a:gd name="connsiteY2" fmla="*/ 2213339 h 2213339"/>
                  <a:gd name="connsiteX3" fmla="*/ 0 w 2324100"/>
                  <a:gd name="connsiteY3" fmla="*/ 3168 h 221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24100" h="2213339">
                    <a:moveTo>
                      <a:pt x="0" y="3168"/>
                    </a:moveTo>
                    <a:lnTo>
                      <a:pt x="2324100" y="0"/>
                    </a:lnTo>
                    <a:lnTo>
                      <a:pt x="567690" y="2213339"/>
                    </a:lnTo>
                    <a:lnTo>
                      <a:pt x="0" y="3168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等腰三角形 2"/>
              <p:cNvSpPr/>
              <p:nvPr/>
            </p:nvSpPr>
            <p:spPr>
              <a:xfrm rot="10800000">
                <a:off x="11653837" y="4178801"/>
                <a:ext cx="553402" cy="2646431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737610"/>
                  <a:gd name="connsiteY0" fmla="*/ 98249 h 1848860"/>
                  <a:gd name="connsiteX1" fmla="*/ 3737610 w 3737610"/>
                  <a:gd name="connsiteY1" fmla="*/ 0 h 1848860"/>
                  <a:gd name="connsiteX2" fmla="*/ 0 w 3737610"/>
                  <a:gd name="connsiteY2" fmla="*/ 1848860 h 1848860"/>
                  <a:gd name="connsiteX3" fmla="*/ 1356360 w 3737610"/>
                  <a:gd name="connsiteY3" fmla="*/ 98249 h 1848860"/>
                  <a:gd name="connsiteX0" fmla="*/ 0 w 2381250"/>
                  <a:gd name="connsiteY0" fmla="*/ 98249 h 2213339"/>
                  <a:gd name="connsiteX1" fmla="*/ 2381250 w 2381250"/>
                  <a:gd name="connsiteY1" fmla="*/ 0 h 2213339"/>
                  <a:gd name="connsiteX2" fmla="*/ 624840 w 2381250"/>
                  <a:gd name="connsiteY2" fmla="*/ 2213339 h 2213339"/>
                  <a:gd name="connsiteX3" fmla="*/ 0 w 2381250"/>
                  <a:gd name="connsiteY3" fmla="*/ 98249 h 2213339"/>
                  <a:gd name="connsiteX0" fmla="*/ 0 w 1962150"/>
                  <a:gd name="connsiteY0" fmla="*/ 0 h 2226018"/>
                  <a:gd name="connsiteX1" fmla="*/ 1962150 w 1962150"/>
                  <a:gd name="connsiteY1" fmla="*/ 12679 h 2226018"/>
                  <a:gd name="connsiteX2" fmla="*/ 205740 w 1962150"/>
                  <a:gd name="connsiteY2" fmla="*/ 2226018 h 2226018"/>
                  <a:gd name="connsiteX3" fmla="*/ 0 w 1962150"/>
                  <a:gd name="connsiteY3" fmla="*/ 0 h 2226018"/>
                  <a:gd name="connsiteX0" fmla="*/ 0 w 2247900"/>
                  <a:gd name="connsiteY0" fmla="*/ 3168 h 2213339"/>
                  <a:gd name="connsiteX1" fmla="*/ 2247900 w 2247900"/>
                  <a:gd name="connsiteY1" fmla="*/ 0 h 2213339"/>
                  <a:gd name="connsiteX2" fmla="*/ 491490 w 2247900"/>
                  <a:gd name="connsiteY2" fmla="*/ 2213339 h 2213339"/>
                  <a:gd name="connsiteX3" fmla="*/ 0 w 2247900"/>
                  <a:gd name="connsiteY3" fmla="*/ 3168 h 2213339"/>
                  <a:gd name="connsiteX0" fmla="*/ 0 w 2324100"/>
                  <a:gd name="connsiteY0" fmla="*/ 3168 h 2213339"/>
                  <a:gd name="connsiteX1" fmla="*/ 2324100 w 2324100"/>
                  <a:gd name="connsiteY1" fmla="*/ 0 h 2213339"/>
                  <a:gd name="connsiteX2" fmla="*/ 567690 w 2324100"/>
                  <a:gd name="connsiteY2" fmla="*/ 2213339 h 2213339"/>
                  <a:gd name="connsiteX3" fmla="*/ 0 w 2324100"/>
                  <a:gd name="connsiteY3" fmla="*/ 3168 h 2213339"/>
                  <a:gd name="connsiteX0" fmla="*/ 0 w 1619250"/>
                  <a:gd name="connsiteY0" fmla="*/ 779666 h 2989837"/>
                  <a:gd name="connsiteX1" fmla="*/ 1619250 w 1619250"/>
                  <a:gd name="connsiteY1" fmla="*/ 0 h 2989837"/>
                  <a:gd name="connsiteX2" fmla="*/ 567690 w 1619250"/>
                  <a:gd name="connsiteY2" fmla="*/ 2989837 h 2989837"/>
                  <a:gd name="connsiteX3" fmla="*/ 0 w 1619250"/>
                  <a:gd name="connsiteY3" fmla="*/ 779666 h 2989837"/>
                  <a:gd name="connsiteX0" fmla="*/ 0 w 2110740"/>
                  <a:gd name="connsiteY0" fmla="*/ 779666 h 2181645"/>
                  <a:gd name="connsiteX1" fmla="*/ 1619250 w 2110740"/>
                  <a:gd name="connsiteY1" fmla="*/ 0 h 2181645"/>
                  <a:gd name="connsiteX2" fmla="*/ 2110740 w 2110740"/>
                  <a:gd name="connsiteY2" fmla="*/ 2181645 h 2181645"/>
                  <a:gd name="connsiteX3" fmla="*/ 0 w 2110740"/>
                  <a:gd name="connsiteY3" fmla="*/ 779666 h 2181645"/>
                  <a:gd name="connsiteX0" fmla="*/ 0 w 2110740"/>
                  <a:gd name="connsiteY0" fmla="*/ 858901 h 2260880"/>
                  <a:gd name="connsiteX1" fmla="*/ 1600200 w 2110740"/>
                  <a:gd name="connsiteY1" fmla="*/ 0 h 2260880"/>
                  <a:gd name="connsiteX2" fmla="*/ 2110740 w 2110740"/>
                  <a:gd name="connsiteY2" fmla="*/ 2260880 h 2260880"/>
                  <a:gd name="connsiteX3" fmla="*/ 0 w 2110740"/>
                  <a:gd name="connsiteY3" fmla="*/ 858901 h 2260880"/>
                  <a:gd name="connsiteX0" fmla="*/ 0 w 529590"/>
                  <a:gd name="connsiteY0" fmla="*/ 1841409 h 2260880"/>
                  <a:gd name="connsiteX1" fmla="*/ 19050 w 529590"/>
                  <a:gd name="connsiteY1" fmla="*/ 0 h 2260880"/>
                  <a:gd name="connsiteX2" fmla="*/ 529590 w 529590"/>
                  <a:gd name="connsiteY2" fmla="*/ 2260880 h 2260880"/>
                  <a:gd name="connsiteX3" fmla="*/ 0 w 529590"/>
                  <a:gd name="connsiteY3" fmla="*/ 1841409 h 2260880"/>
                  <a:gd name="connsiteX0" fmla="*/ 0 w 553402"/>
                  <a:gd name="connsiteY0" fmla="*/ 1841409 h 2201455"/>
                  <a:gd name="connsiteX1" fmla="*/ 19050 w 553402"/>
                  <a:gd name="connsiteY1" fmla="*/ 0 h 2201455"/>
                  <a:gd name="connsiteX2" fmla="*/ 553402 w 553402"/>
                  <a:gd name="connsiteY2" fmla="*/ 2201455 h 2201455"/>
                  <a:gd name="connsiteX3" fmla="*/ 0 w 553402"/>
                  <a:gd name="connsiteY3" fmla="*/ 1841409 h 22014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3402" h="2201455">
                    <a:moveTo>
                      <a:pt x="0" y="1841409"/>
                    </a:moveTo>
                    <a:lnTo>
                      <a:pt x="19050" y="0"/>
                    </a:lnTo>
                    <a:lnTo>
                      <a:pt x="553402" y="2201455"/>
                    </a:lnTo>
                    <a:lnTo>
                      <a:pt x="0" y="1841409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7" name="流程图: 手动输入 36"/>
          <p:cNvSpPr/>
          <p:nvPr userDrawn="1"/>
        </p:nvSpPr>
        <p:spPr>
          <a:xfrm rot="5400000">
            <a:off x="13229" y="262520"/>
            <a:ext cx="772358" cy="836916"/>
          </a:xfrm>
          <a:prstGeom prst="flowChartManualInpu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 userDrawn="1"/>
        </p:nvSpPr>
        <p:spPr>
          <a:xfrm>
            <a:off x="817866" y="85070"/>
            <a:ext cx="1333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/>
              <a:t>2</a:t>
            </a:r>
            <a:endParaRPr lang="zh-CN" altLang="en-US" sz="7200" b="1" dirty="0"/>
          </a:p>
        </p:txBody>
      </p:sp>
      <p:sp>
        <p:nvSpPr>
          <p:cNvPr id="39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1465356" y="335610"/>
            <a:ext cx="1680090" cy="4598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zh-CN" altLang="en-US" dirty="0"/>
              <a:t>添加标题</a:t>
            </a:r>
          </a:p>
        </p:txBody>
      </p:sp>
      <p:sp>
        <p:nvSpPr>
          <p:cNvPr id="40" name="文本占位符 41"/>
          <p:cNvSpPr>
            <a:spLocks noGrp="1"/>
          </p:cNvSpPr>
          <p:nvPr>
            <p:ph type="body" sz="quarter" idx="11" hasCustomPrompt="1"/>
          </p:nvPr>
        </p:nvSpPr>
        <p:spPr>
          <a:xfrm>
            <a:off x="1460887" y="775057"/>
            <a:ext cx="1264175" cy="2667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zh-CN" altLang="en-US" dirty="0"/>
              <a:t>添加副标题</a:t>
            </a:r>
          </a:p>
        </p:txBody>
      </p:sp>
    </p:spTree>
    <p:extLst>
      <p:ext uri="{BB962C8B-B14F-4D97-AF65-F5344CB8AC3E}">
        <p14:creationId xmlns:p14="http://schemas.microsoft.com/office/powerpoint/2010/main" val="470269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-54769" y="6019800"/>
            <a:ext cx="12627769" cy="883958"/>
            <a:chOff x="-54769" y="5829300"/>
            <a:chExt cx="13885070" cy="1078877"/>
          </a:xfrm>
        </p:grpSpPr>
        <p:grpSp>
          <p:nvGrpSpPr>
            <p:cNvPr id="7" name="组合 6"/>
            <p:cNvGrpSpPr/>
            <p:nvPr/>
          </p:nvGrpSpPr>
          <p:grpSpPr>
            <a:xfrm>
              <a:off x="-54769" y="5943601"/>
              <a:ext cx="4641974" cy="950790"/>
              <a:chOff x="-54770" y="4178805"/>
              <a:chExt cx="12317593" cy="2735626"/>
            </a:xfrm>
          </p:grpSpPr>
          <p:sp>
            <p:nvSpPr>
              <p:cNvPr id="28" name="等腰三角形 2"/>
              <p:cNvSpPr/>
              <p:nvPr/>
            </p:nvSpPr>
            <p:spPr>
              <a:xfrm>
                <a:off x="-38100" y="4724400"/>
                <a:ext cx="1143000" cy="215265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43000" h="1790700">
                    <a:moveTo>
                      <a:pt x="0" y="1790700"/>
                    </a:moveTo>
                    <a:lnTo>
                      <a:pt x="0" y="0"/>
                    </a:lnTo>
                    <a:lnTo>
                      <a:pt x="1143000" y="628650"/>
                    </a:lnTo>
                    <a:lnTo>
                      <a:pt x="0" y="179070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等腰三角形 2"/>
              <p:cNvSpPr/>
              <p:nvPr/>
            </p:nvSpPr>
            <p:spPr>
              <a:xfrm>
                <a:off x="-54770" y="5482592"/>
                <a:ext cx="2668429" cy="140112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2668429"/>
                  <a:gd name="connsiteY0" fmla="*/ 1165539 h 1165539"/>
                  <a:gd name="connsiteX1" fmla="*/ 1155859 w 2668429"/>
                  <a:gd name="connsiteY1" fmla="*/ 0 h 1165539"/>
                  <a:gd name="connsiteX2" fmla="*/ 2668429 w 2668429"/>
                  <a:gd name="connsiteY2" fmla="*/ 346575 h 1165539"/>
                  <a:gd name="connsiteX3" fmla="*/ 0 w 2668429"/>
                  <a:gd name="connsiteY3" fmla="*/ 1165539 h 1165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8429" h="1165539">
                    <a:moveTo>
                      <a:pt x="0" y="1165539"/>
                    </a:moveTo>
                    <a:lnTo>
                      <a:pt x="1155859" y="0"/>
                    </a:lnTo>
                    <a:lnTo>
                      <a:pt x="2668429" y="346575"/>
                    </a:lnTo>
                    <a:lnTo>
                      <a:pt x="0" y="1165539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等腰三角形 2"/>
              <p:cNvSpPr/>
              <p:nvPr/>
            </p:nvSpPr>
            <p:spPr>
              <a:xfrm>
                <a:off x="-30480" y="5669282"/>
                <a:ext cx="4472940" cy="120396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72940" h="1001524">
                    <a:moveTo>
                      <a:pt x="0" y="1001524"/>
                    </a:moveTo>
                    <a:lnTo>
                      <a:pt x="3257550" y="0"/>
                    </a:lnTo>
                    <a:lnTo>
                      <a:pt x="4472940" y="993128"/>
                    </a:lnTo>
                    <a:lnTo>
                      <a:pt x="0" y="1001524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等腰三角形 2"/>
              <p:cNvSpPr/>
              <p:nvPr/>
            </p:nvSpPr>
            <p:spPr>
              <a:xfrm>
                <a:off x="3188970" y="5433060"/>
                <a:ext cx="3562350" cy="142246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62350" h="1183291">
                    <a:moveTo>
                      <a:pt x="0" y="209179"/>
                    </a:moveTo>
                    <a:lnTo>
                      <a:pt x="3562350" y="0"/>
                    </a:lnTo>
                    <a:lnTo>
                      <a:pt x="1215390" y="1183291"/>
                    </a:lnTo>
                    <a:lnTo>
                      <a:pt x="0" y="20917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等腰三角形 2"/>
              <p:cNvSpPr/>
              <p:nvPr/>
            </p:nvSpPr>
            <p:spPr>
              <a:xfrm rot="10800000">
                <a:off x="4392931" y="5233036"/>
                <a:ext cx="3633787" cy="163201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3633787"/>
                  <a:gd name="connsiteY0" fmla="*/ 716280 h 1357607"/>
                  <a:gd name="connsiteX1" fmla="*/ 3633787 w 3633787"/>
                  <a:gd name="connsiteY1" fmla="*/ 0 h 1357607"/>
                  <a:gd name="connsiteX2" fmla="*/ 967740 w 3633787"/>
                  <a:gd name="connsiteY2" fmla="*/ 1357607 h 1357607"/>
                  <a:gd name="connsiteX3" fmla="*/ 0 w 3633787"/>
                  <a:gd name="connsiteY3" fmla="*/ 716280 h 1357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33787" h="1357607">
                    <a:moveTo>
                      <a:pt x="0" y="716280"/>
                    </a:moveTo>
                    <a:lnTo>
                      <a:pt x="3633787" y="0"/>
                    </a:lnTo>
                    <a:lnTo>
                      <a:pt x="967740" y="1357607"/>
                    </a:lnTo>
                    <a:lnTo>
                      <a:pt x="0" y="71628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等腰三角形 2"/>
              <p:cNvSpPr/>
              <p:nvPr/>
            </p:nvSpPr>
            <p:spPr>
              <a:xfrm rot="10800000">
                <a:off x="4441506" y="5997509"/>
                <a:ext cx="5529263" cy="86620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529262"/>
                  <a:gd name="connsiteY0" fmla="*/ 0 h 720562"/>
                  <a:gd name="connsiteX1" fmla="*/ 5529262 w 5529262"/>
                  <a:gd name="connsiteY1" fmla="*/ 12678 h 720562"/>
                  <a:gd name="connsiteX2" fmla="*/ 1920240 w 5529262"/>
                  <a:gd name="connsiteY2" fmla="*/ 720562 h 720562"/>
                  <a:gd name="connsiteX3" fmla="*/ 0 w 5529262"/>
                  <a:gd name="connsiteY3" fmla="*/ 0 h 720562"/>
                  <a:gd name="connsiteX0" fmla="*/ 0 w 5524500"/>
                  <a:gd name="connsiteY0" fmla="*/ 0 h 720562"/>
                  <a:gd name="connsiteX1" fmla="*/ 5524500 w 5524500"/>
                  <a:gd name="connsiteY1" fmla="*/ 8716 h 720562"/>
                  <a:gd name="connsiteX2" fmla="*/ 1920240 w 5524500"/>
                  <a:gd name="connsiteY2" fmla="*/ 720562 h 720562"/>
                  <a:gd name="connsiteX3" fmla="*/ 0 w 5524500"/>
                  <a:gd name="connsiteY3" fmla="*/ 0 h 720562"/>
                  <a:gd name="connsiteX0" fmla="*/ 0 w 5529263"/>
                  <a:gd name="connsiteY0" fmla="*/ 0 h 720562"/>
                  <a:gd name="connsiteX1" fmla="*/ 5529263 w 5529263"/>
                  <a:gd name="connsiteY1" fmla="*/ 8716 h 720562"/>
                  <a:gd name="connsiteX2" fmla="*/ 1920240 w 5529263"/>
                  <a:gd name="connsiteY2" fmla="*/ 720562 h 720562"/>
                  <a:gd name="connsiteX3" fmla="*/ 0 w 5529263"/>
                  <a:gd name="connsiteY3" fmla="*/ 0 h 720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9263" h="720562">
                    <a:moveTo>
                      <a:pt x="0" y="0"/>
                    </a:moveTo>
                    <a:lnTo>
                      <a:pt x="5529263" y="8716"/>
                    </a:lnTo>
                    <a:lnTo>
                      <a:pt x="1920240" y="7205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等腰三角形 2"/>
              <p:cNvSpPr/>
              <p:nvPr/>
            </p:nvSpPr>
            <p:spPr>
              <a:xfrm rot="10800000">
                <a:off x="8020049" y="4744302"/>
                <a:ext cx="3257550" cy="210445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310890"/>
                  <a:gd name="connsiteY0" fmla="*/ 0 h 1750611"/>
                  <a:gd name="connsiteX1" fmla="*/ 3310890 w 3310890"/>
                  <a:gd name="connsiteY1" fmla="*/ 728959 h 1750611"/>
                  <a:gd name="connsiteX2" fmla="*/ 0 w 3310890"/>
                  <a:gd name="connsiteY2" fmla="*/ 1750611 h 1750611"/>
                  <a:gd name="connsiteX3" fmla="*/ 1356360 w 3310890"/>
                  <a:gd name="connsiteY3" fmla="*/ 0 h 1750611"/>
                  <a:gd name="connsiteX0" fmla="*/ 1356360 w 3257550"/>
                  <a:gd name="connsiteY0" fmla="*/ 0 h 1750611"/>
                  <a:gd name="connsiteX1" fmla="*/ 3257550 w 3257550"/>
                  <a:gd name="connsiteY1" fmla="*/ 703604 h 1750611"/>
                  <a:gd name="connsiteX2" fmla="*/ 0 w 3257550"/>
                  <a:gd name="connsiteY2" fmla="*/ 1750611 h 1750611"/>
                  <a:gd name="connsiteX3" fmla="*/ 1356360 w 3257550"/>
                  <a:gd name="connsiteY3" fmla="*/ 0 h 1750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57550" h="1750611">
                    <a:moveTo>
                      <a:pt x="1356360" y="0"/>
                    </a:moveTo>
                    <a:lnTo>
                      <a:pt x="3257550" y="703604"/>
                    </a:lnTo>
                    <a:lnTo>
                      <a:pt x="0" y="1750611"/>
                    </a:lnTo>
                    <a:lnTo>
                      <a:pt x="135636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等腰三角形 2"/>
              <p:cNvSpPr/>
              <p:nvPr/>
            </p:nvSpPr>
            <p:spPr>
              <a:xfrm rot="10800000">
                <a:off x="9898380" y="4186523"/>
                <a:ext cx="2324100" cy="266071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737610"/>
                  <a:gd name="connsiteY0" fmla="*/ 98249 h 1848860"/>
                  <a:gd name="connsiteX1" fmla="*/ 3737610 w 3737610"/>
                  <a:gd name="connsiteY1" fmla="*/ 0 h 1848860"/>
                  <a:gd name="connsiteX2" fmla="*/ 0 w 3737610"/>
                  <a:gd name="connsiteY2" fmla="*/ 1848860 h 1848860"/>
                  <a:gd name="connsiteX3" fmla="*/ 1356360 w 3737610"/>
                  <a:gd name="connsiteY3" fmla="*/ 98249 h 1848860"/>
                  <a:gd name="connsiteX0" fmla="*/ 0 w 2381250"/>
                  <a:gd name="connsiteY0" fmla="*/ 98249 h 2213339"/>
                  <a:gd name="connsiteX1" fmla="*/ 2381250 w 2381250"/>
                  <a:gd name="connsiteY1" fmla="*/ 0 h 2213339"/>
                  <a:gd name="connsiteX2" fmla="*/ 624840 w 2381250"/>
                  <a:gd name="connsiteY2" fmla="*/ 2213339 h 2213339"/>
                  <a:gd name="connsiteX3" fmla="*/ 0 w 2381250"/>
                  <a:gd name="connsiteY3" fmla="*/ 98249 h 2213339"/>
                  <a:gd name="connsiteX0" fmla="*/ 0 w 1962150"/>
                  <a:gd name="connsiteY0" fmla="*/ 0 h 2226018"/>
                  <a:gd name="connsiteX1" fmla="*/ 1962150 w 1962150"/>
                  <a:gd name="connsiteY1" fmla="*/ 12679 h 2226018"/>
                  <a:gd name="connsiteX2" fmla="*/ 205740 w 1962150"/>
                  <a:gd name="connsiteY2" fmla="*/ 2226018 h 2226018"/>
                  <a:gd name="connsiteX3" fmla="*/ 0 w 1962150"/>
                  <a:gd name="connsiteY3" fmla="*/ 0 h 2226018"/>
                  <a:gd name="connsiteX0" fmla="*/ 0 w 2247900"/>
                  <a:gd name="connsiteY0" fmla="*/ 3168 h 2213339"/>
                  <a:gd name="connsiteX1" fmla="*/ 2247900 w 2247900"/>
                  <a:gd name="connsiteY1" fmla="*/ 0 h 2213339"/>
                  <a:gd name="connsiteX2" fmla="*/ 491490 w 2247900"/>
                  <a:gd name="connsiteY2" fmla="*/ 2213339 h 2213339"/>
                  <a:gd name="connsiteX3" fmla="*/ 0 w 2247900"/>
                  <a:gd name="connsiteY3" fmla="*/ 3168 h 2213339"/>
                  <a:gd name="connsiteX0" fmla="*/ 0 w 2324100"/>
                  <a:gd name="connsiteY0" fmla="*/ 3168 h 2213339"/>
                  <a:gd name="connsiteX1" fmla="*/ 2324100 w 2324100"/>
                  <a:gd name="connsiteY1" fmla="*/ 0 h 2213339"/>
                  <a:gd name="connsiteX2" fmla="*/ 567690 w 2324100"/>
                  <a:gd name="connsiteY2" fmla="*/ 2213339 h 2213339"/>
                  <a:gd name="connsiteX3" fmla="*/ 0 w 2324100"/>
                  <a:gd name="connsiteY3" fmla="*/ 3168 h 221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24100" h="2213339">
                    <a:moveTo>
                      <a:pt x="0" y="3168"/>
                    </a:moveTo>
                    <a:lnTo>
                      <a:pt x="2324100" y="0"/>
                    </a:lnTo>
                    <a:lnTo>
                      <a:pt x="567690" y="2213339"/>
                    </a:lnTo>
                    <a:lnTo>
                      <a:pt x="0" y="3168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等腰三角形 2"/>
              <p:cNvSpPr/>
              <p:nvPr/>
            </p:nvSpPr>
            <p:spPr>
              <a:xfrm rot="10800000">
                <a:off x="11653838" y="4178805"/>
                <a:ext cx="608985" cy="273562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737610"/>
                  <a:gd name="connsiteY0" fmla="*/ 98249 h 1848860"/>
                  <a:gd name="connsiteX1" fmla="*/ 3737610 w 3737610"/>
                  <a:gd name="connsiteY1" fmla="*/ 0 h 1848860"/>
                  <a:gd name="connsiteX2" fmla="*/ 0 w 3737610"/>
                  <a:gd name="connsiteY2" fmla="*/ 1848860 h 1848860"/>
                  <a:gd name="connsiteX3" fmla="*/ 1356360 w 3737610"/>
                  <a:gd name="connsiteY3" fmla="*/ 98249 h 1848860"/>
                  <a:gd name="connsiteX0" fmla="*/ 0 w 2381250"/>
                  <a:gd name="connsiteY0" fmla="*/ 98249 h 2213339"/>
                  <a:gd name="connsiteX1" fmla="*/ 2381250 w 2381250"/>
                  <a:gd name="connsiteY1" fmla="*/ 0 h 2213339"/>
                  <a:gd name="connsiteX2" fmla="*/ 624840 w 2381250"/>
                  <a:gd name="connsiteY2" fmla="*/ 2213339 h 2213339"/>
                  <a:gd name="connsiteX3" fmla="*/ 0 w 2381250"/>
                  <a:gd name="connsiteY3" fmla="*/ 98249 h 2213339"/>
                  <a:gd name="connsiteX0" fmla="*/ 0 w 1962150"/>
                  <a:gd name="connsiteY0" fmla="*/ 0 h 2226018"/>
                  <a:gd name="connsiteX1" fmla="*/ 1962150 w 1962150"/>
                  <a:gd name="connsiteY1" fmla="*/ 12679 h 2226018"/>
                  <a:gd name="connsiteX2" fmla="*/ 205740 w 1962150"/>
                  <a:gd name="connsiteY2" fmla="*/ 2226018 h 2226018"/>
                  <a:gd name="connsiteX3" fmla="*/ 0 w 1962150"/>
                  <a:gd name="connsiteY3" fmla="*/ 0 h 2226018"/>
                  <a:gd name="connsiteX0" fmla="*/ 0 w 2247900"/>
                  <a:gd name="connsiteY0" fmla="*/ 3168 h 2213339"/>
                  <a:gd name="connsiteX1" fmla="*/ 2247900 w 2247900"/>
                  <a:gd name="connsiteY1" fmla="*/ 0 h 2213339"/>
                  <a:gd name="connsiteX2" fmla="*/ 491490 w 2247900"/>
                  <a:gd name="connsiteY2" fmla="*/ 2213339 h 2213339"/>
                  <a:gd name="connsiteX3" fmla="*/ 0 w 2247900"/>
                  <a:gd name="connsiteY3" fmla="*/ 3168 h 2213339"/>
                  <a:gd name="connsiteX0" fmla="*/ 0 w 2324100"/>
                  <a:gd name="connsiteY0" fmla="*/ 3168 h 2213339"/>
                  <a:gd name="connsiteX1" fmla="*/ 2324100 w 2324100"/>
                  <a:gd name="connsiteY1" fmla="*/ 0 h 2213339"/>
                  <a:gd name="connsiteX2" fmla="*/ 567690 w 2324100"/>
                  <a:gd name="connsiteY2" fmla="*/ 2213339 h 2213339"/>
                  <a:gd name="connsiteX3" fmla="*/ 0 w 2324100"/>
                  <a:gd name="connsiteY3" fmla="*/ 3168 h 2213339"/>
                  <a:gd name="connsiteX0" fmla="*/ 0 w 1619250"/>
                  <a:gd name="connsiteY0" fmla="*/ 779666 h 2989837"/>
                  <a:gd name="connsiteX1" fmla="*/ 1619250 w 1619250"/>
                  <a:gd name="connsiteY1" fmla="*/ 0 h 2989837"/>
                  <a:gd name="connsiteX2" fmla="*/ 567690 w 1619250"/>
                  <a:gd name="connsiteY2" fmla="*/ 2989837 h 2989837"/>
                  <a:gd name="connsiteX3" fmla="*/ 0 w 1619250"/>
                  <a:gd name="connsiteY3" fmla="*/ 779666 h 2989837"/>
                  <a:gd name="connsiteX0" fmla="*/ 0 w 2110740"/>
                  <a:gd name="connsiteY0" fmla="*/ 779666 h 2181645"/>
                  <a:gd name="connsiteX1" fmla="*/ 1619250 w 2110740"/>
                  <a:gd name="connsiteY1" fmla="*/ 0 h 2181645"/>
                  <a:gd name="connsiteX2" fmla="*/ 2110740 w 2110740"/>
                  <a:gd name="connsiteY2" fmla="*/ 2181645 h 2181645"/>
                  <a:gd name="connsiteX3" fmla="*/ 0 w 2110740"/>
                  <a:gd name="connsiteY3" fmla="*/ 779666 h 2181645"/>
                  <a:gd name="connsiteX0" fmla="*/ 0 w 2110740"/>
                  <a:gd name="connsiteY0" fmla="*/ 858901 h 2260880"/>
                  <a:gd name="connsiteX1" fmla="*/ 1600200 w 2110740"/>
                  <a:gd name="connsiteY1" fmla="*/ 0 h 2260880"/>
                  <a:gd name="connsiteX2" fmla="*/ 2110740 w 2110740"/>
                  <a:gd name="connsiteY2" fmla="*/ 2260880 h 2260880"/>
                  <a:gd name="connsiteX3" fmla="*/ 0 w 2110740"/>
                  <a:gd name="connsiteY3" fmla="*/ 858901 h 2260880"/>
                  <a:gd name="connsiteX0" fmla="*/ 0 w 529590"/>
                  <a:gd name="connsiteY0" fmla="*/ 1841409 h 2260880"/>
                  <a:gd name="connsiteX1" fmla="*/ 19050 w 529590"/>
                  <a:gd name="connsiteY1" fmla="*/ 0 h 2260880"/>
                  <a:gd name="connsiteX2" fmla="*/ 529590 w 529590"/>
                  <a:gd name="connsiteY2" fmla="*/ 2260880 h 2260880"/>
                  <a:gd name="connsiteX3" fmla="*/ 0 w 529590"/>
                  <a:gd name="connsiteY3" fmla="*/ 1841409 h 2260880"/>
                  <a:gd name="connsiteX0" fmla="*/ 0 w 553402"/>
                  <a:gd name="connsiteY0" fmla="*/ 1841409 h 2201455"/>
                  <a:gd name="connsiteX1" fmla="*/ 19050 w 553402"/>
                  <a:gd name="connsiteY1" fmla="*/ 0 h 2201455"/>
                  <a:gd name="connsiteX2" fmla="*/ 553402 w 553402"/>
                  <a:gd name="connsiteY2" fmla="*/ 2201455 h 2201455"/>
                  <a:gd name="connsiteX3" fmla="*/ 0 w 553402"/>
                  <a:gd name="connsiteY3" fmla="*/ 1841409 h 2201455"/>
                  <a:gd name="connsiteX0" fmla="*/ 0 w 608985"/>
                  <a:gd name="connsiteY0" fmla="*/ 1887782 h 2201455"/>
                  <a:gd name="connsiteX1" fmla="*/ 74633 w 608985"/>
                  <a:gd name="connsiteY1" fmla="*/ 0 h 2201455"/>
                  <a:gd name="connsiteX2" fmla="*/ 608985 w 608985"/>
                  <a:gd name="connsiteY2" fmla="*/ 2201455 h 2201455"/>
                  <a:gd name="connsiteX3" fmla="*/ 0 w 608985"/>
                  <a:gd name="connsiteY3" fmla="*/ 1887782 h 2201455"/>
                  <a:gd name="connsiteX0" fmla="*/ 0 w 608985"/>
                  <a:gd name="connsiteY0" fmla="*/ 1934156 h 2247829"/>
                  <a:gd name="connsiteX1" fmla="*/ 19050 w 608985"/>
                  <a:gd name="connsiteY1" fmla="*/ 0 h 2247829"/>
                  <a:gd name="connsiteX2" fmla="*/ 608985 w 608985"/>
                  <a:gd name="connsiteY2" fmla="*/ 2247829 h 2247829"/>
                  <a:gd name="connsiteX3" fmla="*/ 0 w 608985"/>
                  <a:gd name="connsiteY3" fmla="*/ 1934156 h 2247829"/>
                  <a:gd name="connsiteX0" fmla="*/ 0 w 608985"/>
                  <a:gd name="connsiteY0" fmla="*/ 1961980 h 2275653"/>
                  <a:gd name="connsiteX1" fmla="*/ 19050 w 608985"/>
                  <a:gd name="connsiteY1" fmla="*/ 0 h 2275653"/>
                  <a:gd name="connsiteX2" fmla="*/ 608985 w 608985"/>
                  <a:gd name="connsiteY2" fmla="*/ 2275653 h 2275653"/>
                  <a:gd name="connsiteX3" fmla="*/ 0 w 608985"/>
                  <a:gd name="connsiteY3" fmla="*/ 1961980 h 2275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08985" h="2275653">
                    <a:moveTo>
                      <a:pt x="0" y="1961980"/>
                    </a:moveTo>
                    <a:lnTo>
                      <a:pt x="19050" y="0"/>
                    </a:lnTo>
                    <a:lnTo>
                      <a:pt x="608985" y="2275653"/>
                    </a:lnTo>
                    <a:lnTo>
                      <a:pt x="0" y="196198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4574381" y="5864350"/>
              <a:ext cx="4645466" cy="1043827"/>
              <a:chOff x="-54770" y="4178801"/>
              <a:chExt cx="12326860" cy="2769823"/>
            </a:xfrm>
          </p:grpSpPr>
          <p:sp>
            <p:nvSpPr>
              <p:cNvPr id="19" name="等腰三角形 2"/>
              <p:cNvSpPr/>
              <p:nvPr/>
            </p:nvSpPr>
            <p:spPr>
              <a:xfrm>
                <a:off x="-38100" y="4724400"/>
                <a:ext cx="1143000" cy="215265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43000" h="1790700">
                    <a:moveTo>
                      <a:pt x="0" y="1790700"/>
                    </a:moveTo>
                    <a:lnTo>
                      <a:pt x="0" y="0"/>
                    </a:lnTo>
                    <a:lnTo>
                      <a:pt x="1143000" y="628650"/>
                    </a:lnTo>
                    <a:lnTo>
                      <a:pt x="0" y="179070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等腰三角形 2"/>
              <p:cNvSpPr/>
              <p:nvPr/>
            </p:nvSpPr>
            <p:spPr>
              <a:xfrm>
                <a:off x="-54770" y="5482592"/>
                <a:ext cx="2668429" cy="140112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2668429"/>
                  <a:gd name="connsiteY0" fmla="*/ 1165539 h 1165539"/>
                  <a:gd name="connsiteX1" fmla="*/ 1155859 w 2668429"/>
                  <a:gd name="connsiteY1" fmla="*/ 0 h 1165539"/>
                  <a:gd name="connsiteX2" fmla="*/ 2668429 w 2668429"/>
                  <a:gd name="connsiteY2" fmla="*/ 346575 h 1165539"/>
                  <a:gd name="connsiteX3" fmla="*/ 0 w 2668429"/>
                  <a:gd name="connsiteY3" fmla="*/ 1165539 h 1165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8429" h="1165539">
                    <a:moveTo>
                      <a:pt x="0" y="1165539"/>
                    </a:moveTo>
                    <a:lnTo>
                      <a:pt x="1155859" y="0"/>
                    </a:lnTo>
                    <a:lnTo>
                      <a:pt x="2668429" y="346575"/>
                    </a:lnTo>
                    <a:lnTo>
                      <a:pt x="0" y="1165539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等腰三角形 2"/>
              <p:cNvSpPr/>
              <p:nvPr/>
            </p:nvSpPr>
            <p:spPr>
              <a:xfrm>
                <a:off x="-30480" y="5669282"/>
                <a:ext cx="4472940" cy="120396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72940" h="1001524">
                    <a:moveTo>
                      <a:pt x="0" y="1001524"/>
                    </a:moveTo>
                    <a:lnTo>
                      <a:pt x="3257550" y="0"/>
                    </a:lnTo>
                    <a:lnTo>
                      <a:pt x="4472940" y="993128"/>
                    </a:lnTo>
                    <a:lnTo>
                      <a:pt x="0" y="1001524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等腰三角形 2"/>
              <p:cNvSpPr/>
              <p:nvPr/>
            </p:nvSpPr>
            <p:spPr>
              <a:xfrm>
                <a:off x="3188970" y="5433060"/>
                <a:ext cx="3562350" cy="142246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62350" h="1183291">
                    <a:moveTo>
                      <a:pt x="0" y="209179"/>
                    </a:moveTo>
                    <a:lnTo>
                      <a:pt x="3562350" y="0"/>
                    </a:lnTo>
                    <a:lnTo>
                      <a:pt x="1215390" y="1183291"/>
                    </a:lnTo>
                    <a:lnTo>
                      <a:pt x="0" y="20917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等腰三角形 2"/>
              <p:cNvSpPr/>
              <p:nvPr/>
            </p:nvSpPr>
            <p:spPr>
              <a:xfrm rot="10800000">
                <a:off x="4392931" y="5233036"/>
                <a:ext cx="3633787" cy="163201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3633787"/>
                  <a:gd name="connsiteY0" fmla="*/ 716280 h 1357607"/>
                  <a:gd name="connsiteX1" fmla="*/ 3633787 w 3633787"/>
                  <a:gd name="connsiteY1" fmla="*/ 0 h 1357607"/>
                  <a:gd name="connsiteX2" fmla="*/ 967740 w 3633787"/>
                  <a:gd name="connsiteY2" fmla="*/ 1357607 h 1357607"/>
                  <a:gd name="connsiteX3" fmla="*/ 0 w 3633787"/>
                  <a:gd name="connsiteY3" fmla="*/ 716280 h 1357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33787" h="1357607">
                    <a:moveTo>
                      <a:pt x="0" y="716280"/>
                    </a:moveTo>
                    <a:lnTo>
                      <a:pt x="3633787" y="0"/>
                    </a:lnTo>
                    <a:lnTo>
                      <a:pt x="967740" y="1357607"/>
                    </a:lnTo>
                    <a:lnTo>
                      <a:pt x="0" y="71628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等腰三角形 2"/>
              <p:cNvSpPr/>
              <p:nvPr/>
            </p:nvSpPr>
            <p:spPr>
              <a:xfrm rot="10800000">
                <a:off x="4441506" y="5997509"/>
                <a:ext cx="5529263" cy="86620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529262"/>
                  <a:gd name="connsiteY0" fmla="*/ 0 h 720562"/>
                  <a:gd name="connsiteX1" fmla="*/ 5529262 w 5529262"/>
                  <a:gd name="connsiteY1" fmla="*/ 12678 h 720562"/>
                  <a:gd name="connsiteX2" fmla="*/ 1920240 w 5529262"/>
                  <a:gd name="connsiteY2" fmla="*/ 720562 h 720562"/>
                  <a:gd name="connsiteX3" fmla="*/ 0 w 5529262"/>
                  <a:gd name="connsiteY3" fmla="*/ 0 h 720562"/>
                  <a:gd name="connsiteX0" fmla="*/ 0 w 5524500"/>
                  <a:gd name="connsiteY0" fmla="*/ 0 h 720562"/>
                  <a:gd name="connsiteX1" fmla="*/ 5524500 w 5524500"/>
                  <a:gd name="connsiteY1" fmla="*/ 8716 h 720562"/>
                  <a:gd name="connsiteX2" fmla="*/ 1920240 w 5524500"/>
                  <a:gd name="connsiteY2" fmla="*/ 720562 h 720562"/>
                  <a:gd name="connsiteX3" fmla="*/ 0 w 5524500"/>
                  <a:gd name="connsiteY3" fmla="*/ 0 h 720562"/>
                  <a:gd name="connsiteX0" fmla="*/ 0 w 5529263"/>
                  <a:gd name="connsiteY0" fmla="*/ 0 h 720562"/>
                  <a:gd name="connsiteX1" fmla="*/ 5529263 w 5529263"/>
                  <a:gd name="connsiteY1" fmla="*/ 8716 h 720562"/>
                  <a:gd name="connsiteX2" fmla="*/ 1920240 w 5529263"/>
                  <a:gd name="connsiteY2" fmla="*/ 720562 h 720562"/>
                  <a:gd name="connsiteX3" fmla="*/ 0 w 5529263"/>
                  <a:gd name="connsiteY3" fmla="*/ 0 h 720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9263" h="720562">
                    <a:moveTo>
                      <a:pt x="0" y="0"/>
                    </a:moveTo>
                    <a:lnTo>
                      <a:pt x="5529263" y="8716"/>
                    </a:lnTo>
                    <a:lnTo>
                      <a:pt x="1920240" y="7205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等腰三角形 2"/>
              <p:cNvSpPr/>
              <p:nvPr/>
            </p:nvSpPr>
            <p:spPr>
              <a:xfrm rot="10800000">
                <a:off x="8020049" y="4744302"/>
                <a:ext cx="3257550" cy="210445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310890"/>
                  <a:gd name="connsiteY0" fmla="*/ 0 h 1750611"/>
                  <a:gd name="connsiteX1" fmla="*/ 3310890 w 3310890"/>
                  <a:gd name="connsiteY1" fmla="*/ 728959 h 1750611"/>
                  <a:gd name="connsiteX2" fmla="*/ 0 w 3310890"/>
                  <a:gd name="connsiteY2" fmla="*/ 1750611 h 1750611"/>
                  <a:gd name="connsiteX3" fmla="*/ 1356360 w 3310890"/>
                  <a:gd name="connsiteY3" fmla="*/ 0 h 1750611"/>
                  <a:gd name="connsiteX0" fmla="*/ 1356360 w 3257550"/>
                  <a:gd name="connsiteY0" fmla="*/ 0 h 1750611"/>
                  <a:gd name="connsiteX1" fmla="*/ 3257550 w 3257550"/>
                  <a:gd name="connsiteY1" fmla="*/ 703604 h 1750611"/>
                  <a:gd name="connsiteX2" fmla="*/ 0 w 3257550"/>
                  <a:gd name="connsiteY2" fmla="*/ 1750611 h 1750611"/>
                  <a:gd name="connsiteX3" fmla="*/ 1356360 w 3257550"/>
                  <a:gd name="connsiteY3" fmla="*/ 0 h 1750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57550" h="1750611">
                    <a:moveTo>
                      <a:pt x="1356360" y="0"/>
                    </a:moveTo>
                    <a:lnTo>
                      <a:pt x="3257550" y="703604"/>
                    </a:lnTo>
                    <a:lnTo>
                      <a:pt x="0" y="1750611"/>
                    </a:lnTo>
                    <a:lnTo>
                      <a:pt x="135636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等腰三角形 2"/>
              <p:cNvSpPr/>
              <p:nvPr/>
            </p:nvSpPr>
            <p:spPr>
              <a:xfrm rot="10800000">
                <a:off x="9898380" y="4186523"/>
                <a:ext cx="2324100" cy="266071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737610"/>
                  <a:gd name="connsiteY0" fmla="*/ 98249 h 1848860"/>
                  <a:gd name="connsiteX1" fmla="*/ 3737610 w 3737610"/>
                  <a:gd name="connsiteY1" fmla="*/ 0 h 1848860"/>
                  <a:gd name="connsiteX2" fmla="*/ 0 w 3737610"/>
                  <a:gd name="connsiteY2" fmla="*/ 1848860 h 1848860"/>
                  <a:gd name="connsiteX3" fmla="*/ 1356360 w 3737610"/>
                  <a:gd name="connsiteY3" fmla="*/ 98249 h 1848860"/>
                  <a:gd name="connsiteX0" fmla="*/ 0 w 2381250"/>
                  <a:gd name="connsiteY0" fmla="*/ 98249 h 2213339"/>
                  <a:gd name="connsiteX1" fmla="*/ 2381250 w 2381250"/>
                  <a:gd name="connsiteY1" fmla="*/ 0 h 2213339"/>
                  <a:gd name="connsiteX2" fmla="*/ 624840 w 2381250"/>
                  <a:gd name="connsiteY2" fmla="*/ 2213339 h 2213339"/>
                  <a:gd name="connsiteX3" fmla="*/ 0 w 2381250"/>
                  <a:gd name="connsiteY3" fmla="*/ 98249 h 2213339"/>
                  <a:gd name="connsiteX0" fmla="*/ 0 w 1962150"/>
                  <a:gd name="connsiteY0" fmla="*/ 0 h 2226018"/>
                  <a:gd name="connsiteX1" fmla="*/ 1962150 w 1962150"/>
                  <a:gd name="connsiteY1" fmla="*/ 12679 h 2226018"/>
                  <a:gd name="connsiteX2" fmla="*/ 205740 w 1962150"/>
                  <a:gd name="connsiteY2" fmla="*/ 2226018 h 2226018"/>
                  <a:gd name="connsiteX3" fmla="*/ 0 w 1962150"/>
                  <a:gd name="connsiteY3" fmla="*/ 0 h 2226018"/>
                  <a:gd name="connsiteX0" fmla="*/ 0 w 2247900"/>
                  <a:gd name="connsiteY0" fmla="*/ 3168 h 2213339"/>
                  <a:gd name="connsiteX1" fmla="*/ 2247900 w 2247900"/>
                  <a:gd name="connsiteY1" fmla="*/ 0 h 2213339"/>
                  <a:gd name="connsiteX2" fmla="*/ 491490 w 2247900"/>
                  <a:gd name="connsiteY2" fmla="*/ 2213339 h 2213339"/>
                  <a:gd name="connsiteX3" fmla="*/ 0 w 2247900"/>
                  <a:gd name="connsiteY3" fmla="*/ 3168 h 2213339"/>
                  <a:gd name="connsiteX0" fmla="*/ 0 w 2324100"/>
                  <a:gd name="connsiteY0" fmla="*/ 3168 h 2213339"/>
                  <a:gd name="connsiteX1" fmla="*/ 2324100 w 2324100"/>
                  <a:gd name="connsiteY1" fmla="*/ 0 h 2213339"/>
                  <a:gd name="connsiteX2" fmla="*/ 567690 w 2324100"/>
                  <a:gd name="connsiteY2" fmla="*/ 2213339 h 2213339"/>
                  <a:gd name="connsiteX3" fmla="*/ 0 w 2324100"/>
                  <a:gd name="connsiteY3" fmla="*/ 3168 h 221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24100" h="2213339">
                    <a:moveTo>
                      <a:pt x="0" y="3168"/>
                    </a:moveTo>
                    <a:lnTo>
                      <a:pt x="2324100" y="0"/>
                    </a:lnTo>
                    <a:lnTo>
                      <a:pt x="567690" y="2213339"/>
                    </a:lnTo>
                    <a:lnTo>
                      <a:pt x="0" y="3168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等腰三角形 2"/>
              <p:cNvSpPr/>
              <p:nvPr/>
            </p:nvSpPr>
            <p:spPr>
              <a:xfrm rot="10800000">
                <a:off x="11653841" y="4178801"/>
                <a:ext cx="618249" cy="2769823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737610"/>
                  <a:gd name="connsiteY0" fmla="*/ 98249 h 1848860"/>
                  <a:gd name="connsiteX1" fmla="*/ 3737610 w 3737610"/>
                  <a:gd name="connsiteY1" fmla="*/ 0 h 1848860"/>
                  <a:gd name="connsiteX2" fmla="*/ 0 w 3737610"/>
                  <a:gd name="connsiteY2" fmla="*/ 1848860 h 1848860"/>
                  <a:gd name="connsiteX3" fmla="*/ 1356360 w 3737610"/>
                  <a:gd name="connsiteY3" fmla="*/ 98249 h 1848860"/>
                  <a:gd name="connsiteX0" fmla="*/ 0 w 2381250"/>
                  <a:gd name="connsiteY0" fmla="*/ 98249 h 2213339"/>
                  <a:gd name="connsiteX1" fmla="*/ 2381250 w 2381250"/>
                  <a:gd name="connsiteY1" fmla="*/ 0 h 2213339"/>
                  <a:gd name="connsiteX2" fmla="*/ 624840 w 2381250"/>
                  <a:gd name="connsiteY2" fmla="*/ 2213339 h 2213339"/>
                  <a:gd name="connsiteX3" fmla="*/ 0 w 2381250"/>
                  <a:gd name="connsiteY3" fmla="*/ 98249 h 2213339"/>
                  <a:gd name="connsiteX0" fmla="*/ 0 w 1962150"/>
                  <a:gd name="connsiteY0" fmla="*/ 0 h 2226018"/>
                  <a:gd name="connsiteX1" fmla="*/ 1962150 w 1962150"/>
                  <a:gd name="connsiteY1" fmla="*/ 12679 h 2226018"/>
                  <a:gd name="connsiteX2" fmla="*/ 205740 w 1962150"/>
                  <a:gd name="connsiteY2" fmla="*/ 2226018 h 2226018"/>
                  <a:gd name="connsiteX3" fmla="*/ 0 w 1962150"/>
                  <a:gd name="connsiteY3" fmla="*/ 0 h 2226018"/>
                  <a:gd name="connsiteX0" fmla="*/ 0 w 2247900"/>
                  <a:gd name="connsiteY0" fmla="*/ 3168 h 2213339"/>
                  <a:gd name="connsiteX1" fmla="*/ 2247900 w 2247900"/>
                  <a:gd name="connsiteY1" fmla="*/ 0 h 2213339"/>
                  <a:gd name="connsiteX2" fmla="*/ 491490 w 2247900"/>
                  <a:gd name="connsiteY2" fmla="*/ 2213339 h 2213339"/>
                  <a:gd name="connsiteX3" fmla="*/ 0 w 2247900"/>
                  <a:gd name="connsiteY3" fmla="*/ 3168 h 2213339"/>
                  <a:gd name="connsiteX0" fmla="*/ 0 w 2324100"/>
                  <a:gd name="connsiteY0" fmla="*/ 3168 h 2213339"/>
                  <a:gd name="connsiteX1" fmla="*/ 2324100 w 2324100"/>
                  <a:gd name="connsiteY1" fmla="*/ 0 h 2213339"/>
                  <a:gd name="connsiteX2" fmla="*/ 567690 w 2324100"/>
                  <a:gd name="connsiteY2" fmla="*/ 2213339 h 2213339"/>
                  <a:gd name="connsiteX3" fmla="*/ 0 w 2324100"/>
                  <a:gd name="connsiteY3" fmla="*/ 3168 h 2213339"/>
                  <a:gd name="connsiteX0" fmla="*/ 0 w 1619250"/>
                  <a:gd name="connsiteY0" fmla="*/ 779666 h 2989837"/>
                  <a:gd name="connsiteX1" fmla="*/ 1619250 w 1619250"/>
                  <a:gd name="connsiteY1" fmla="*/ 0 h 2989837"/>
                  <a:gd name="connsiteX2" fmla="*/ 567690 w 1619250"/>
                  <a:gd name="connsiteY2" fmla="*/ 2989837 h 2989837"/>
                  <a:gd name="connsiteX3" fmla="*/ 0 w 1619250"/>
                  <a:gd name="connsiteY3" fmla="*/ 779666 h 2989837"/>
                  <a:gd name="connsiteX0" fmla="*/ 0 w 2110740"/>
                  <a:gd name="connsiteY0" fmla="*/ 779666 h 2181645"/>
                  <a:gd name="connsiteX1" fmla="*/ 1619250 w 2110740"/>
                  <a:gd name="connsiteY1" fmla="*/ 0 h 2181645"/>
                  <a:gd name="connsiteX2" fmla="*/ 2110740 w 2110740"/>
                  <a:gd name="connsiteY2" fmla="*/ 2181645 h 2181645"/>
                  <a:gd name="connsiteX3" fmla="*/ 0 w 2110740"/>
                  <a:gd name="connsiteY3" fmla="*/ 779666 h 2181645"/>
                  <a:gd name="connsiteX0" fmla="*/ 0 w 2110740"/>
                  <a:gd name="connsiteY0" fmla="*/ 858901 h 2260880"/>
                  <a:gd name="connsiteX1" fmla="*/ 1600200 w 2110740"/>
                  <a:gd name="connsiteY1" fmla="*/ 0 h 2260880"/>
                  <a:gd name="connsiteX2" fmla="*/ 2110740 w 2110740"/>
                  <a:gd name="connsiteY2" fmla="*/ 2260880 h 2260880"/>
                  <a:gd name="connsiteX3" fmla="*/ 0 w 2110740"/>
                  <a:gd name="connsiteY3" fmla="*/ 858901 h 2260880"/>
                  <a:gd name="connsiteX0" fmla="*/ 0 w 529590"/>
                  <a:gd name="connsiteY0" fmla="*/ 1841409 h 2260880"/>
                  <a:gd name="connsiteX1" fmla="*/ 19050 w 529590"/>
                  <a:gd name="connsiteY1" fmla="*/ 0 h 2260880"/>
                  <a:gd name="connsiteX2" fmla="*/ 529590 w 529590"/>
                  <a:gd name="connsiteY2" fmla="*/ 2260880 h 2260880"/>
                  <a:gd name="connsiteX3" fmla="*/ 0 w 529590"/>
                  <a:gd name="connsiteY3" fmla="*/ 1841409 h 2260880"/>
                  <a:gd name="connsiteX0" fmla="*/ 0 w 553402"/>
                  <a:gd name="connsiteY0" fmla="*/ 1841409 h 2201455"/>
                  <a:gd name="connsiteX1" fmla="*/ 19050 w 553402"/>
                  <a:gd name="connsiteY1" fmla="*/ 0 h 2201455"/>
                  <a:gd name="connsiteX2" fmla="*/ 553402 w 553402"/>
                  <a:gd name="connsiteY2" fmla="*/ 2201455 h 2201455"/>
                  <a:gd name="connsiteX3" fmla="*/ 0 w 553402"/>
                  <a:gd name="connsiteY3" fmla="*/ 1841409 h 2201455"/>
                  <a:gd name="connsiteX0" fmla="*/ 0 w 618248"/>
                  <a:gd name="connsiteY0" fmla="*/ 1790086 h 2201455"/>
                  <a:gd name="connsiteX1" fmla="*/ 83896 w 618248"/>
                  <a:gd name="connsiteY1" fmla="*/ 0 h 2201455"/>
                  <a:gd name="connsiteX2" fmla="*/ 618248 w 618248"/>
                  <a:gd name="connsiteY2" fmla="*/ 2201455 h 2201455"/>
                  <a:gd name="connsiteX3" fmla="*/ 0 w 618248"/>
                  <a:gd name="connsiteY3" fmla="*/ 1790086 h 2201455"/>
                  <a:gd name="connsiteX0" fmla="*/ 0 w 618248"/>
                  <a:gd name="connsiteY0" fmla="*/ 1892731 h 2304100"/>
                  <a:gd name="connsiteX1" fmla="*/ 28314 w 618248"/>
                  <a:gd name="connsiteY1" fmla="*/ 0 h 2304100"/>
                  <a:gd name="connsiteX2" fmla="*/ 618248 w 618248"/>
                  <a:gd name="connsiteY2" fmla="*/ 2304100 h 2304100"/>
                  <a:gd name="connsiteX3" fmla="*/ 0 w 618248"/>
                  <a:gd name="connsiteY3" fmla="*/ 1892731 h 2304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18248" h="2304100">
                    <a:moveTo>
                      <a:pt x="0" y="1892731"/>
                    </a:moveTo>
                    <a:lnTo>
                      <a:pt x="28314" y="0"/>
                    </a:lnTo>
                    <a:lnTo>
                      <a:pt x="618248" y="2304100"/>
                    </a:lnTo>
                    <a:lnTo>
                      <a:pt x="0" y="1892731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9203531" y="5829300"/>
              <a:ext cx="4626770" cy="1054417"/>
              <a:chOff x="-54770" y="4178801"/>
              <a:chExt cx="12277250" cy="2704917"/>
            </a:xfrm>
          </p:grpSpPr>
          <p:sp>
            <p:nvSpPr>
              <p:cNvPr id="10" name="等腰三角形 2"/>
              <p:cNvSpPr/>
              <p:nvPr/>
            </p:nvSpPr>
            <p:spPr>
              <a:xfrm>
                <a:off x="-38100" y="4724400"/>
                <a:ext cx="1143000" cy="215265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43000" h="1790700">
                    <a:moveTo>
                      <a:pt x="0" y="1790700"/>
                    </a:moveTo>
                    <a:lnTo>
                      <a:pt x="0" y="0"/>
                    </a:lnTo>
                    <a:lnTo>
                      <a:pt x="1143000" y="628650"/>
                    </a:lnTo>
                    <a:lnTo>
                      <a:pt x="0" y="179070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等腰三角形 2"/>
              <p:cNvSpPr/>
              <p:nvPr/>
            </p:nvSpPr>
            <p:spPr>
              <a:xfrm>
                <a:off x="-54770" y="5482592"/>
                <a:ext cx="2668429" cy="140112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2668429"/>
                  <a:gd name="connsiteY0" fmla="*/ 1165539 h 1165539"/>
                  <a:gd name="connsiteX1" fmla="*/ 1155859 w 2668429"/>
                  <a:gd name="connsiteY1" fmla="*/ 0 h 1165539"/>
                  <a:gd name="connsiteX2" fmla="*/ 2668429 w 2668429"/>
                  <a:gd name="connsiteY2" fmla="*/ 346575 h 1165539"/>
                  <a:gd name="connsiteX3" fmla="*/ 0 w 2668429"/>
                  <a:gd name="connsiteY3" fmla="*/ 1165539 h 1165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8429" h="1165539">
                    <a:moveTo>
                      <a:pt x="0" y="1165539"/>
                    </a:moveTo>
                    <a:lnTo>
                      <a:pt x="1155859" y="0"/>
                    </a:lnTo>
                    <a:lnTo>
                      <a:pt x="2668429" y="346575"/>
                    </a:lnTo>
                    <a:lnTo>
                      <a:pt x="0" y="1165539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等腰三角形 2"/>
              <p:cNvSpPr/>
              <p:nvPr/>
            </p:nvSpPr>
            <p:spPr>
              <a:xfrm>
                <a:off x="-30480" y="5669282"/>
                <a:ext cx="4472940" cy="120396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72940" h="1001524">
                    <a:moveTo>
                      <a:pt x="0" y="1001524"/>
                    </a:moveTo>
                    <a:lnTo>
                      <a:pt x="3257550" y="0"/>
                    </a:lnTo>
                    <a:lnTo>
                      <a:pt x="4472940" y="993128"/>
                    </a:lnTo>
                    <a:lnTo>
                      <a:pt x="0" y="1001524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等腰三角形 2"/>
              <p:cNvSpPr/>
              <p:nvPr/>
            </p:nvSpPr>
            <p:spPr>
              <a:xfrm>
                <a:off x="3188970" y="5433060"/>
                <a:ext cx="3562350" cy="142246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62350" h="1183291">
                    <a:moveTo>
                      <a:pt x="0" y="209179"/>
                    </a:moveTo>
                    <a:lnTo>
                      <a:pt x="3562350" y="0"/>
                    </a:lnTo>
                    <a:lnTo>
                      <a:pt x="1215390" y="1183291"/>
                    </a:lnTo>
                    <a:lnTo>
                      <a:pt x="0" y="20917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等腰三角形 2"/>
              <p:cNvSpPr/>
              <p:nvPr/>
            </p:nvSpPr>
            <p:spPr>
              <a:xfrm rot="10800000">
                <a:off x="4392931" y="5233036"/>
                <a:ext cx="3633787" cy="163201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3633787"/>
                  <a:gd name="connsiteY0" fmla="*/ 716280 h 1357607"/>
                  <a:gd name="connsiteX1" fmla="*/ 3633787 w 3633787"/>
                  <a:gd name="connsiteY1" fmla="*/ 0 h 1357607"/>
                  <a:gd name="connsiteX2" fmla="*/ 967740 w 3633787"/>
                  <a:gd name="connsiteY2" fmla="*/ 1357607 h 1357607"/>
                  <a:gd name="connsiteX3" fmla="*/ 0 w 3633787"/>
                  <a:gd name="connsiteY3" fmla="*/ 716280 h 1357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33787" h="1357607">
                    <a:moveTo>
                      <a:pt x="0" y="716280"/>
                    </a:moveTo>
                    <a:lnTo>
                      <a:pt x="3633787" y="0"/>
                    </a:lnTo>
                    <a:lnTo>
                      <a:pt x="967740" y="1357607"/>
                    </a:lnTo>
                    <a:lnTo>
                      <a:pt x="0" y="71628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等腰三角形 2"/>
              <p:cNvSpPr/>
              <p:nvPr/>
            </p:nvSpPr>
            <p:spPr>
              <a:xfrm rot="10800000">
                <a:off x="4441506" y="5997509"/>
                <a:ext cx="5529263" cy="86620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529262"/>
                  <a:gd name="connsiteY0" fmla="*/ 0 h 720562"/>
                  <a:gd name="connsiteX1" fmla="*/ 5529262 w 5529262"/>
                  <a:gd name="connsiteY1" fmla="*/ 12678 h 720562"/>
                  <a:gd name="connsiteX2" fmla="*/ 1920240 w 5529262"/>
                  <a:gd name="connsiteY2" fmla="*/ 720562 h 720562"/>
                  <a:gd name="connsiteX3" fmla="*/ 0 w 5529262"/>
                  <a:gd name="connsiteY3" fmla="*/ 0 h 720562"/>
                  <a:gd name="connsiteX0" fmla="*/ 0 w 5524500"/>
                  <a:gd name="connsiteY0" fmla="*/ 0 h 720562"/>
                  <a:gd name="connsiteX1" fmla="*/ 5524500 w 5524500"/>
                  <a:gd name="connsiteY1" fmla="*/ 8716 h 720562"/>
                  <a:gd name="connsiteX2" fmla="*/ 1920240 w 5524500"/>
                  <a:gd name="connsiteY2" fmla="*/ 720562 h 720562"/>
                  <a:gd name="connsiteX3" fmla="*/ 0 w 5524500"/>
                  <a:gd name="connsiteY3" fmla="*/ 0 h 720562"/>
                  <a:gd name="connsiteX0" fmla="*/ 0 w 5529263"/>
                  <a:gd name="connsiteY0" fmla="*/ 0 h 720562"/>
                  <a:gd name="connsiteX1" fmla="*/ 5529263 w 5529263"/>
                  <a:gd name="connsiteY1" fmla="*/ 8716 h 720562"/>
                  <a:gd name="connsiteX2" fmla="*/ 1920240 w 5529263"/>
                  <a:gd name="connsiteY2" fmla="*/ 720562 h 720562"/>
                  <a:gd name="connsiteX3" fmla="*/ 0 w 5529263"/>
                  <a:gd name="connsiteY3" fmla="*/ 0 h 720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9263" h="720562">
                    <a:moveTo>
                      <a:pt x="0" y="0"/>
                    </a:moveTo>
                    <a:lnTo>
                      <a:pt x="5529263" y="8716"/>
                    </a:lnTo>
                    <a:lnTo>
                      <a:pt x="1920240" y="7205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等腰三角形 2"/>
              <p:cNvSpPr/>
              <p:nvPr/>
            </p:nvSpPr>
            <p:spPr>
              <a:xfrm rot="10800000">
                <a:off x="8020049" y="4744302"/>
                <a:ext cx="3257550" cy="210445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310890"/>
                  <a:gd name="connsiteY0" fmla="*/ 0 h 1750611"/>
                  <a:gd name="connsiteX1" fmla="*/ 3310890 w 3310890"/>
                  <a:gd name="connsiteY1" fmla="*/ 728959 h 1750611"/>
                  <a:gd name="connsiteX2" fmla="*/ 0 w 3310890"/>
                  <a:gd name="connsiteY2" fmla="*/ 1750611 h 1750611"/>
                  <a:gd name="connsiteX3" fmla="*/ 1356360 w 3310890"/>
                  <a:gd name="connsiteY3" fmla="*/ 0 h 1750611"/>
                  <a:gd name="connsiteX0" fmla="*/ 1356360 w 3257550"/>
                  <a:gd name="connsiteY0" fmla="*/ 0 h 1750611"/>
                  <a:gd name="connsiteX1" fmla="*/ 3257550 w 3257550"/>
                  <a:gd name="connsiteY1" fmla="*/ 703604 h 1750611"/>
                  <a:gd name="connsiteX2" fmla="*/ 0 w 3257550"/>
                  <a:gd name="connsiteY2" fmla="*/ 1750611 h 1750611"/>
                  <a:gd name="connsiteX3" fmla="*/ 1356360 w 3257550"/>
                  <a:gd name="connsiteY3" fmla="*/ 0 h 1750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57550" h="1750611">
                    <a:moveTo>
                      <a:pt x="1356360" y="0"/>
                    </a:moveTo>
                    <a:lnTo>
                      <a:pt x="3257550" y="703604"/>
                    </a:lnTo>
                    <a:lnTo>
                      <a:pt x="0" y="1750611"/>
                    </a:lnTo>
                    <a:lnTo>
                      <a:pt x="135636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等腰三角形 2"/>
              <p:cNvSpPr/>
              <p:nvPr/>
            </p:nvSpPr>
            <p:spPr>
              <a:xfrm rot="10800000">
                <a:off x="9898380" y="4186523"/>
                <a:ext cx="2324100" cy="266071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737610"/>
                  <a:gd name="connsiteY0" fmla="*/ 98249 h 1848860"/>
                  <a:gd name="connsiteX1" fmla="*/ 3737610 w 3737610"/>
                  <a:gd name="connsiteY1" fmla="*/ 0 h 1848860"/>
                  <a:gd name="connsiteX2" fmla="*/ 0 w 3737610"/>
                  <a:gd name="connsiteY2" fmla="*/ 1848860 h 1848860"/>
                  <a:gd name="connsiteX3" fmla="*/ 1356360 w 3737610"/>
                  <a:gd name="connsiteY3" fmla="*/ 98249 h 1848860"/>
                  <a:gd name="connsiteX0" fmla="*/ 0 w 2381250"/>
                  <a:gd name="connsiteY0" fmla="*/ 98249 h 2213339"/>
                  <a:gd name="connsiteX1" fmla="*/ 2381250 w 2381250"/>
                  <a:gd name="connsiteY1" fmla="*/ 0 h 2213339"/>
                  <a:gd name="connsiteX2" fmla="*/ 624840 w 2381250"/>
                  <a:gd name="connsiteY2" fmla="*/ 2213339 h 2213339"/>
                  <a:gd name="connsiteX3" fmla="*/ 0 w 2381250"/>
                  <a:gd name="connsiteY3" fmla="*/ 98249 h 2213339"/>
                  <a:gd name="connsiteX0" fmla="*/ 0 w 1962150"/>
                  <a:gd name="connsiteY0" fmla="*/ 0 h 2226018"/>
                  <a:gd name="connsiteX1" fmla="*/ 1962150 w 1962150"/>
                  <a:gd name="connsiteY1" fmla="*/ 12679 h 2226018"/>
                  <a:gd name="connsiteX2" fmla="*/ 205740 w 1962150"/>
                  <a:gd name="connsiteY2" fmla="*/ 2226018 h 2226018"/>
                  <a:gd name="connsiteX3" fmla="*/ 0 w 1962150"/>
                  <a:gd name="connsiteY3" fmla="*/ 0 h 2226018"/>
                  <a:gd name="connsiteX0" fmla="*/ 0 w 2247900"/>
                  <a:gd name="connsiteY0" fmla="*/ 3168 h 2213339"/>
                  <a:gd name="connsiteX1" fmla="*/ 2247900 w 2247900"/>
                  <a:gd name="connsiteY1" fmla="*/ 0 h 2213339"/>
                  <a:gd name="connsiteX2" fmla="*/ 491490 w 2247900"/>
                  <a:gd name="connsiteY2" fmla="*/ 2213339 h 2213339"/>
                  <a:gd name="connsiteX3" fmla="*/ 0 w 2247900"/>
                  <a:gd name="connsiteY3" fmla="*/ 3168 h 2213339"/>
                  <a:gd name="connsiteX0" fmla="*/ 0 w 2324100"/>
                  <a:gd name="connsiteY0" fmla="*/ 3168 h 2213339"/>
                  <a:gd name="connsiteX1" fmla="*/ 2324100 w 2324100"/>
                  <a:gd name="connsiteY1" fmla="*/ 0 h 2213339"/>
                  <a:gd name="connsiteX2" fmla="*/ 567690 w 2324100"/>
                  <a:gd name="connsiteY2" fmla="*/ 2213339 h 2213339"/>
                  <a:gd name="connsiteX3" fmla="*/ 0 w 2324100"/>
                  <a:gd name="connsiteY3" fmla="*/ 3168 h 221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24100" h="2213339">
                    <a:moveTo>
                      <a:pt x="0" y="3168"/>
                    </a:moveTo>
                    <a:lnTo>
                      <a:pt x="2324100" y="0"/>
                    </a:lnTo>
                    <a:lnTo>
                      <a:pt x="567690" y="2213339"/>
                    </a:lnTo>
                    <a:lnTo>
                      <a:pt x="0" y="3168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等腰三角形 2"/>
              <p:cNvSpPr/>
              <p:nvPr/>
            </p:nvSpPr>
            <p:spPr>
              <a:xfrm rot="10800000">
                <a:off x="11653837" y="4178801"/>
                <a:ext cx="553402" cy="2646431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737610"/>
                  <a:gd name="connsiteY0" fmla="*/ 98249 h 1848860"/>
                  <a:gd name="connsiteX1" fmla="*/ 3737610 w 3737610"/>
                  <a:gd name="connsiteY1" fmla="*/ 0 h 1848860"/>
                  <a:gd name="connsiteX2" fmla="*/ 0 w 3737610"/>
                  <a:gd name="connsiteY2" fmla="*/ 1848860 h 1848860"/>
                  <a:gd name="connsiteX3" fmla="*/ 1356360 w 3737610"/>
                  <a:gd name="connsiteY3" fmla="*/ 98249 h 1848860"/>
                  <a:gd name="connsiteX0" fmla="*/ 0 w 2381250"/>
                  <a:gd name="connsiteY0" fmla="*/ 98249 h 2213339"/>
                  <a:gd name="connsiteX1" fmla="*/ 2381250 w 2381250"/>
                  <a:gd name="connsiteY1" fmla="*/ 0 h 2213339"/>
                  <a:gd name="connsiteX2" fmla="*/ 624840 w 2381250"/>
                  <a:gd name="connsiteY2" fmla="*/ 2213339 h 2213339"/>
                  <a:gd name="connsiteX3" fmla="*/ 0 w 2381250"/>
                  <a:gd name="connsiteY3" fmla="*/ 98249 h 2213339"/>
                  <a:gd name="connsiteX0" fmla="*/ 0 w 1962150"/>
                  <a:gd name="connsiteY0" fmla="*/ 0 h 2226018"/>
                  <a:gd name="connsiteX1" fmla="*/ 1962150 w 1962150"/>
                  <a:gd name="connsiteY1" fmla="*/ 12679 h 2226018"/>
                  <a:gd name="connsiteX2" fmla="*/ 205740 w 1962150"/>
                  <a:gd name="connsiteY2" fmla="*/ 2226018 h 2226018"/>
                  <a:gd name="connsiteX3" fmla="*/ 0 w 1962150"/>
                  <a:gd name="connsiteY3" fmla="*/ 0 h 2226018"/>
                  <a:gd name="connsiteX0" fmla="*/ 0 w 2247900"/>
                  <a:gd name="connsiteY0" fmla="*/ 3168 h 2213339"/>
                  <a:gd name="connsiteX1" fmla="*/ 2247900 w 2247900"/>
                  <a:gd name="connsiteY1" fmla="*/ 0 h 2213339"/>
                  <a:gd name="connsiteX2" fmla="*/ 491490 w 2247900"/>
                  <a:gd name="connsiteY2" fmla="*/ 2213339 h 2213339"/>
                  <a:gd name="connsiteX3" fmla="*/ 0 w 2247900"/>
                  <a:gd name="connsiteY3" fmla="*/ 3168 h 2213339"/>
                  <a:gd name="connsiteX0" fmla="*/ 0 w 2324100"/>
                  <a:gd name="connsiteY0" fmla="*/ 3168 h 2213339"/>
                  <a:gd name="connsiteX1" fmla="*/ 2324100 w 2324100"/>
                  <a:gd name="connsiteY1" fmla="*/ 0 h 2213339"/>
                  <a:gd name="connsiteX2" fmla="*/ 567690 w 2324100"/>
                  <a:gd name="connsiteY2" fmla="*/ 2213339 h 2213339"/>
                  <a:gd name="connsiteX3" fmla="*/ 0 w 2324100"/>
                  <a:gd name="connsiteY3" fmla="*/ 3168 h 2213339"/>
                  <a:gd name="connsiteX0" fmla="*/ 0 w 1619250"/>
                  <a:gd name="connsiteY0" fmla="*/ 779666 h 2989837"/>
                  <a:gd name="connsiteX1" fmla="*/ 1619250 w 1619250"/>
                  <a:gd name="connsiteY1" fmla="*/ 0 h 2989837"/>
                  <a:gd name="connsiteX2" fmla="*/ 567690 w 1619250"/>
                  <a:gd name="connsiteY2" fmla="*/ 2989837 h 2989837"/>
                  <a:gd name="connsiteX3" fmla="*/ 0 w 1619250"/>
                  <a:gd name="connsiteY3" fmla="*/ 779666 h 2989837"/>
                  <a:gd name="connsiteX0" fmla="*/ 0 w 2110740"/>
                  <a:gd name="connsiteY0" fmla="*/ 779666 h 2181645"/>
                  <a:gd name="connsiteX1" fmla="*/ 1619250 w 2110740"/>
                  <a:gd name="connsiteY1" fmla="*/ 0 h 2181645"/>
                  <a:gd name="connsiteX2" fmla="*/ 2110740 w 2110740"/>
                  <a:gd name="connsiteY2" fmla="*/ 2181645 h 2181645"/>
                  <a:gd name="connsiteX3" fmla="*/ 0 w 2110740"/>
                  <a:gd name="connsiteY3" fmla="*/ 779666 h 2181645"/>
                  <a:gd name="connsiteX0" fmla="*/ 0 w 2110740"/>
                  <a:gd name="connsiteY0" fmla="*/ 858901 h 2260880"/>
                  <a:gd name="connsiteX1" fmla="*/ 1600200 w 2110740"/>
                  <a:gd name="connsiteY1" fmla="*/ 0 h 2260880"/>
                  <a:gd name="connsiteX2" fmla="*/ 2110740 w 2110740"/>
                  <a:gd name="connsiteY2" fmla="*/ 2260880 h 2260880"/>
                  <a:gd name="connsiteX3" fmla="*/ 0 w 2110740"/>
                  <a:gd name="connsiteY3" fmla="*/ 858901 h 2260880"/>
                  <a:gd name="connsiteX0" fmla="*/ 0 w 529590"/>
                  <a:gd name="connsiteY0" fmla="*/ 1841409 h 2260880"/>
                  <a:gd name="connsiteX1" fmla="*/ 19050 w 529590"/>
                  <a:gd name="connsiteY1" fmla="*/ 0 h 2260880"/>
                  <a:gd name="connsiteX2" fmla="*/ 529590 w 529590"/>
                  <a:gd name="connsiteY2" fmla="*/ 2260880 h 2260880"/>
                  <a:gd name="connsiteX3" fmla="*/ 0 w 529590"/>
                  <a:gd name="connsiteY3" fmla="*/ 1841409 h 2260880"/>
                  <a:gd name="connsiteX0" fmla="*/ 0 w 553402"/>
                  <a:gd name="connsiteY0" fmla="*/ 1841409 h 2201455"/>
                  <a:gd name="connsiteX1" fmla="*/ 19050 w 553402"/>
                  <a:gd name="connsiteY1" fmla="*/ 0 h 2201455"/>
                  <a:gd name="connsiteX2" fmla="*/ 553402 w 553402"/>
                  <a:gd name="connsiteY2" fmla="*/ 2201455 h 2201455"/>
                  <a:gd name="connsiteX3" fmla="*/ 0 w 553402"/>
                  <a:gd name="connsiteY3" fmla="*/ 1841409 h 22014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3402" h="2201455">
                    <a:moveTo>
                      <a:pt x="0" y="1841409"/>
                    </a:moveTo>
                    <a:lnTo>
                      <a:pt x="19050" y="0"/>
                    </a:lnTo>
                    <a:lnTo>
                      <a:pt x="553402" y="2201455"/>
                    </a:lnTo>
                    <a:lnTo>
                      <a:pt x="0" y="1841409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7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1465356" y="335610"/>
            <a:ext cx="1680090" cy="4598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zh-CN" altLang="en-US" dirty="0"/>
              <a:t>添加标题</a:t>
            </a:r>
          </a:p>
        </p:txBody>
      </p:sp>
      <p:sp>
        <p:nvSpPr>
          <p:cNvPr id="38" name="文本占位符 41"/>
          <p:cNvSpPr>
            <a:spLocks noGrp="1"/>
          </p:cNvSpPr>
          <p:nvPr>
            <p:ph type="body" sz="quarter" idx="11" hasCustomPrompt="1"/>
          </p:nvPr>
        </p:nvSpPr>
        <p:spPr>
          <a:xfrm>
            <a:off x="1460887" y="775057"/>
            <a:ext cx="1264175" cy="2667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zh-CN" altLang="en-US" dirty="0"/>
              <a:t>添加副标题</a:t>
            </a:r>
          </a:p>
        </p:txBody>
      </p:sp>
      <p:sp>
        <p:nvSpPr>
          <p:cNvPr id="39" name="流程图: 手动输入 38"/>
          <p:cNvSpPr/>
          <p:nvPr userDrawn="1"/>
        </p:nvSpPr>
        <p:spPr>
          <a:xfrm rot="5400000">
            <a:off x="13229" y="262520"/>
            <a:ext cx="772358" cy="836916"/>
          </a:xfrm>
          <a:prstGeom prst="flowChartManualInpu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 userDrawn="1"/>
        </p:nvSpPr>
        <p:spPr>
          <a:xfrm>
            <a:off x="817866" y="85070"/>
            <a:ext cx="1333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/>
              <a:t>3</a:t>
            </a:r>
            <a:endParaRPr lang="zh-CN" alt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553523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-54769" y="6019800"/>
            <a:ext cx="12627769" cy="883958"/>
            <a:chOff x="-54769" y="5829300"/>
            <a:chExt cx="13885070" cy="1078877"/>
          </a:xfrm>
        </p:grpSpPr>
        <p:grpSp>
          <p:nvGrpSpPr>
            <p:cNvPr id="4" name="组合 3"/>
            <p:cNvGrpSpPr/>
            <p:nvPr/>
          </p:nvGrpSpPr>
          <p:grpSpPr>
            <a:xfrm>
              <a:off x="-54769" y="5943601"/>
              <a:ext cx="4641974" cy="950790"/>
              <a:chOff x="-54770" y="4178805"/>
              <a:chExt cx="12317593" cy="2735626"/>
            </a:xfrm>
          </p:grpSpPr>
          <p:sp>
            <p:nvSpPr>
              <p:cNvPr id="25" name="等腰三角形 2"/>
              <p:cNvSpPr/>
              <p:nvPr/>
            </p:nvSpPr>
            <p:spPr>
              <a:xfrm>
                <a:off x="-38100" y="4724400"/>
                <a:ext cx="1143000" cy="215265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43000" h="1790700">
                    <a:moveTo>
                      <a:pt x="0" y="1790700"/>
                    </a:moveTo>
                    <a:lnTo>
                      <a:pt x="0" y="0"/>
                    </a:lnTo>
                    <a:lnTo>
                      <a:pt x="1143000" y="628650"/>
                    </a:lnTo>
                    <a:lnTo>
                      <a:pt x="0" y="179070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等腰三角形 2"/>
              <p:cNvSpPr/>
              <p:nvPr/>
            </p:nvSpPr>
            <p:spPr>
              <a:xfrm>
                <a:off x="-54770" y="5482592"/>
                <a:ext cx="2668429" cy="140112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2668429"/>
                  <a:gd name="connsiteY0" fmla="*/ 1165539 h 1165539"/>
                  <a:gd name="connsiteX1" fmla="*/ 1155859 w 2668429"/>
                  <a:gd name="connsiteY1" fmla="*/ 0 h 1165539"/>
                  <a:gd name="connsiteX2" fmla="*/ 2668429 w 2668429"/>
                  <a:gd name="connsiteY2" fmla="*/ 346575 h 1165539"/>
                  <a:gd name="connsiteX3" fmla="*/ 0 w 2668429"/>
                  <a:gd name="connsiteY3" fmla="*/ 1165539 h 1165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8429" h="1165539">
                    <a:moveTo>
                      <a:pt x="0" y="1165539"/>
                    </a:moveTo>
                    <a:lnTo>
                      <a:pt x="1155859" y="0"/>
                    </a:lnTo>
                    <a:lnTo>
                      <a:pt x="2668429" y="346575"/>
                    </a:lnTo>
                    <a:lnTo>
                      <a:pt x="0" y="1165539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等腰三角形 2"/>
              <p:cNvSpPr/>
              <p:nvPr/>
            </p:nvSpPr>
            <p:spPr>
              <a:xfrm>
                <a:off x="-30480" y="5669282"/>
                <a:ext cx="4472940" cy="120396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72940" h="1001524">
                    <a:moveTo>
                      <a:pt x="0" y="1001524"/>
                    </a:moveTo>
                    <a:lnTo>
                      <a:pt x="3257550" y="0"/>
                    </a:lnTo>
                    <a:lnTo>
                      <a:pt x="4472940" y="993128"/>
                    </a:lnTo>
                    <a:lnTo>
                      <a:pt x="0" y="1001524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等腰三角形 2"/>
              <p:cNvSpPr/>
              <p:nvPr/>
            </p:nvSpPr>
            <p:spPr>
              <a:xfrm>
                <a:off x="3188970" y="5433060"/>
                <a:ext cx="3562350" cy="142246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62350" h="1183291">
                    <a:moveTo>
                      <a:pt x="0" y="209179"/>
                    </a:moveTo>
                    <a:lnTo>
                      <a:pt x="3562350" y="0"/>
                    </a:lnTo>
                    <a:lnTo>
                      <a:pt x="1215390" y="1183291"/>
                    </a:lnTo>
                    <a:lnTo>
                      <a:pt x="0" y="20917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等腰三角形 2"/>
              <p:cNvSpPr/>
              <p:nvPr/>
            </p:nvSpPr>
            <p:spPr>
              <a:xfrm rot="10800000">
                <a:off x="4392931" y="5233036"/>
                <a:ext cx="3633787" cy="163201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3633787"/>
                  <a:gd name="connsiteY0" fmla="*/ 716280 h 1357607"/>
                  <a:gd name="connsiteX1" fmla="*/ 3633787 w 3633787"/>
                  <a:gd name="connsiteY1" fmla="*/ 0 h 1357607"/>
                  <a:gd name="connsiteX2" fmla="*/ 967740 w 3633787"/>
                  <a:gd name="connsiteY2" fmla="*/ 1357607 h 1357607"/>
                  <a:gd name="connsiteX3" fmla="*/ 0 w 3633787"/>
                  <a:gd name="connsiteY3" fmla="*/ 716280 h 1357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33787" h="1357607">
                    <a:moveTo>
                      <a:pt x="0" y="716280"/>
                    </a:moveTo>
                    <a:lnTo>
                      <a:pt x="3633787" y="0"/>
                    </a:lnTo>
                    <a:lnTo>
                      <a:pt x="967740" y="1357607"/>
                    </a:lnTo>
                    <a:lnTo>
                      <a:pt x="0" y="71628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等腰三角形 2"/>
              <p:cNvSpPr/>
              <p:nvPr/>
            </p:nvSpPr>
            <p:spPr>
              <a:xfrm rot="10800000">
                <a:off x="4441506" y="5997509"/>
                <a:ext cx="5529263" cy="86620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529262"/>
                  <a:gd name="connsiteY0" fmla="*/ 0 h 720562"/>
                  <a:gd name="connsiteX1" fmla="*/ 5529262 w 5529262"/>
                  <a:gd name="connsiteY1" fmla="*/ 12678 h 720562"/>
                  <a:gd name="connsiteX2" fmla="*/ 1920240 w 5529262"/>
                  <a:gd name="connsiteY2" fmla="*/ 720562 h 720562"/>
                  <a:gd name="connsiteX3" fmla="*/ 0 w 5529262"/>
                  <a:gd name="connsiteY3" fmla="*/ 0 h 720562"/>
                  <a:gd name="connsiteX0" fmla="*/ 0 w 5524500"/>
                  <a:gd name="connsiteY0" fmla="*/ 0 h 720562"/>
                  <a:gd name="connsiteX1" fmla="*/ 5524500 w 5524500"/>
                  <a:gd name="connsiteY1" fmla="*/ 8716 h 720562"/>
                  <a:gd name="connsiteX2" fmla="*/ 1920240 w 5524500"/>
                  <a:gd name="connsiteY2" fmla="*/ 720562 h 720562"/>
                  <a:gd name="connsiteX3" fmla="*/ 0 w 5524500"/>
                  <a:gd name="connsiteY3" fmla="*/ 0 h 720562"/>
                  <a:gd name="connsiteX0" fmla="*/ 0 w 5529263"/>
                  <a:gd name="connsiteY0" fmla="*/ 0 h 720562"/>
                  <a:gd name="connsiteX1" fmla="*/ 5529263 w 5529263"/>
                  <a:gd name="connsiteY1" fmla="*/ 8716 h 720562"/>
                  <a:gd name="connsiteX2" fmla="*/ 1920240 w 5529263"/>
                  <a:gd name="connsiteY2" fmla="*/ 720562 h 720562"/>
                  <a:gd name="connsiteX3" fmla="*/ 0 w 5529263"/>
                  <a:gd name="connsiteY3" fmla="*/ 0 h 720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9263" h="720562">
                    <a:moveTo>
                      <a:pt x="0" y="0"/>
                    </a:moveTo>
                    <a:lnTo>
                      <a:pt x="5529263" y="8716"/>
                    </a:lnTo>
                    <a:lnTo>
                      <a:pt x="1920240" y="7205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等腰三角形 2"/>
              <p:cNvSpPr/>
              <p:nvPr/>
            </p:nvSpPr>
            <p:spPr>
              <a:xfrm rot="10800000">
                <a:off x="8020049" y="4744302"/>
                <a:ext cx="3257550" cy="210445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310890"/>
                  <a:gd name="connsiteY0" fmla="*/ 0 h 1750611"/>
                  <a:gd name="connsiteX1" fmla="*/ 3310890 w 3310890"/>
                  <a:gd name="connsiteY1" fmla="*/ 728959 h 1750611"/>
                  <a:gd name="connsiteX2" fmla="*/ 0 w 3310890"/>
                  <a:gd name="connsiteY2" fmla="*/ 1750611 h 1750611"/>
                  <a:gd name="connsiteX3" fmla="*/ 1356360 w 3310890"/>
                  <a:gd name="connsiteY3" fmla="*/ 0 h 1750611"/>
                  <a:gd name="connsiteX0" fmla="*/ 1356360 w 3257550"/>
                  <a:gd name="connsiteY0" fmla="*/ 0 h 1750611"/>
                  <a:gd name="connsiteX1" fmla="*/ 3257550 w 3257550"/>
                  <a:gd name="connsiteY1" fmla="*/ 703604 h 1750611"/>
                  <a:gd name="connsiteX2" fmla="*/ 0 w 3257550"/>
                  <a:gd name="connsiteY2" fmla="*/ 1750611 h 1750611"/>
                  <a:gd name="connsiteX3" fmla="*/ 1356360 w 3257550"/>
                  <a:gd name="connsiteY3" fmla="*/ 0 h 1750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57550" h="1750611">
                    <a:moveTo>
                      <a:pt x="1356360" y="0"/>
                    </a:moveTo>
                    <a:lnTo>
                      <a:pt x="3257550" y="703604"/>
                    </a:lnTo>
                    <a:lnTo>
                      <a:pt x="0" y="1750611"/>
                    </a:lnTo>
                    <a:lnTo>
                      <a:pt x="135636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等腰三角形 2"/>
              <p:cNvSpPr/>
              <p:nvPr/>
            </p:nvSpPr>
            <p:spPr>
              <a:xfrm rot="10800000">
                <a:off x="9898380" y="4186523"/>
                <a:ext cx="2324100" cy="266071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737610"/>
                  <a:gd name="connsiteY0" fmla="*/ 98249 h 1848860"/>
                  <a:gd name="connsiteX1" fmla="*/ 3737610 w 3737610"/>
                  <a:gd name="connsiteY1" fmla="*/ 0 h 1848860"/>
                  <a:gd name="connsiteX2" fmla="*/ 0 w 3737610"/>
                  <a:gd name="connsiteY2" fmla="*/ 1848860 h 1848860"/>
                  <a:gd name="connsiteX3" fmla="*/ 1356360 w 3737610"/>
                  <a:gd name="connsiteY3" fmla="*/ 98249 h 1848860"/>
                  <a:gd name="connsiteX0" fmla="*/ 0 w 2381250"/>
                  <a:gd name="connsiteY0" fmla="*/ 98249 h 2213339"/>
                  <a:gd name="connsiteX1" fmla="*/ 2381250 w 2381250"/>
                  <a:gd name="connsiteY1" fmla="*/ 0 h 2213339"/>
                  <a:gd name="connsiteX2" fmla="*/ 624840 w 2381250"/>
                  <a:gd name="connsiteY2" fmla="*/ 2213339 h 2213339"/>
                  <a:gd name="connsiteX3" fmla="*/ 0 w 2381250"/>
                  <a:gd name="connsiteY3" fmla="*/ 98249 h 2213339"/>
                  <a:gd name="connsiteX0" fmla="*/ 0 w 1962150"/>
                  <a:gd name="connsiteY0" fmla="*/ 0 h 2226018"/>
                  <a:gd name="connsiteX1" fmla="*/ 1962150 w 1962150"/>
                  <a:gd name="connsiteY1" fmla="*/ 12679 h 2226018"/>
                  <a:gd name="connsiteX2" fmla="*/ 205740 w 1962150"/>
                  <a:gd name="connsiteY2" fmla="*/ 2226018 h 2226018"/>
                  <a:gd name="connsiteX3" fmla="*/ 0 w 1962150"/>
                  <a:gd name="connsiteY3" fmla="*/ 0 h 2226018"/>
                  <a:gd name="connsiteX0" fmla="*/ 0 w 2247900"/>
                  <a:gd name="connsiteY0" fmla="*/ 3168 h 2213339"/>
                  <a:gd name="connsiteX1" fmla="*/ 2247900 w 2247900"/>
                  <a:gd name="connsiteY1" fmla="*/ 0 h 2213339"/>
                  <a:gd name="connsiteX2" fmla="*/ 491490 w 2247900"/>
                  <a:gd name="connsiteY2" fmla="*/ 2213339 h 2213339"/>
                  <a:gd name="connsiteX3" fmla="*/ 0 w 2247900"/>
                  <a:gd name="connsiteY3" fmla="*/ 3168 h 2213339"/>
                  <a:gd name="connsiteX0" fmla="*/ 0 w 2324100"/>
                  <a:gd name="connsiteY0" fmla="*/ 3168 h 2213339"/>
                  <a:gd name="connsiteX1" fmla="*/ 2324100 w 2324100"/>
                  <a:gd name="connsiteY1" fmla="*/ 0 h 2213339"/>
                  <a:gd name="connsiteX2" fmla="*/ 567690 w 2324100"/>
                  <a:gd name="connsiteY2" fmla="*/ 2213339 h 2213339"/>
                  <a:gd name="connsiteX3" fmla="*/ 0 w 2324100"/>
                  <a:gd name="connsiteY3" fmla="*/ 3168 h 221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24100" h="2213339">
                    <a:moveTo>
                      <a:pt x="0" y="3168"/>
                    </a:moveTo>
                    <a:lnTo>
                      <a:pt x="2324100" y="0"/>
                    </a:lnTo>
                    <a:lnTo>
                      <a:pt x="567690" y="2213339"/>
                    </a:lnTo>
                    <a:lnTo>
                      <a:pt x="0" y="3168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等腰三角形 2"/>
              <p:cNvSpPr/>
              <p:nvPr/>
            </p:nvSpPr>
            <p:spPr>
              <a:xfrm rot="10800000">
                <a:off x="11653838" y="4178805"/>
                <a:ext cx="608985" cy="273562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737610"/>
                  <a:gd name="connsiteY0" fmla="*/ 98249 h 1848860"/>
                  <a:gd name="connsiteX1" fmla="*/ 3737610 w 3737610"/>
                  <a:gd name="connsiteY1" fmla="*/ 0 h 1848860"/>
                  <a:gd name="connsiteX2" fmla="*/ 0 w 3737610"/>
                  <a:gd name="connsiteY2" fmla="*/ 1848860 h 1848860"/>
                  <a:gd name="connsiteX3" fmla="*/ 1356360 w 3737610"/>
                  <a:gd name="connsiteY3" fmla="*/ 98249 h 1848860"/>
                  <a:gd name="connsiteX0" fmla="*/ 0 w 2381250"/>
                  <a:gd name="connsiteY0" fmla="*/ 98249 h 2213339"/>
                  <a:gd name="connsiteX1" fmla="*/ 2381250 w 2381250"/>
                  <a:gd name="connsiteY1" fmla="*/ 0 h 2213339"/>
                  <a:gd name="connsiteX2" fmla="*/ 624840 w 2381250"/>
                  <a:gd name="connsiteY2" fmla="*/ 2213339 h 2213339"/>
                  <a:gd name="connsiteX3" fmla="*/ 0 w 2381250"/>
                  <a:gd name="connsiteY3" fmla="*/ 98249 h 2213339"/>
                  <a:gd name="connsiteX0" fmla="*/ 0 w 1962150"/>
                  <a:gd name="connsiteY0" fmla="*/ 0 h 2226018"/>
                  <a:gd name="connsiteX1" fmla="*/ 1962150 w 1962150"/>
                  <a:gd name="connsiteY1" fmla="*/ 12679 h 2226018"/>
                  <a:gd name="connsiteX2" fmla="*/ 205740 w 1962150"/>
                  <a:gd name="connsiteY2" fmla="*/ 2226018 h 2226018"/>
                  <a:gd name="connsiteX3" fmla="*/ 0 w 1962150"/>
                  <a:gd name="connsiteY3" fmla="*/ 0 h 2226018"/>
                  <a:gd name="connsiteX0" fmla="*/ 0 w 2247900"/>
                  <a:gd name="connsiteY0" fmla="*/ 3168 h 2213339"/>
                  <a:gd name="connsiteX1" fmla="*/ 2247900 w 2247900"/>
                  <a:gd name="connsiteY1" fmla="*/ 0 h 2213339"/>
                  <a:gd name="connsiteX2" fmla="*/ 491490 w 2247900"/>
                  <a:gd name="connsiteY2" fmla="*/ 2213339 h 2213339"/>
                  <a:gd name="connsiteX3" fmla="*/ 0 w 2247900"/>
                  <a:gd name="connsiteY3" fmla="*/ 3168 h 2213339"/>
                  <a:gd name="connsiteX0" fmla="*/ 0 w 2324100"/>
                  <a:gd name="connsiteY0" fmla="*/ 3168 h 2213339"/>
                  <a:gd name="connsiteX1" fmla="*/ 2324100 w 2324100"/>
                  <a:gd name="connsiteY1" fmla="*/ 0 h 2213339"/>
                  <a:gd name="connsiteX2" fmla="*/ 567690 w 2324100"/>
                  <a:gd name="connsiteY2" fmla="*/ 2213339 h 2213339"/>
                  <a:gd name="connsiteX3" fmla="*/ 0 w 2324100"/>
                  <a:gd name="connsiteY3" fmla="*/ 3168 h 2213339"/>
                  <a:gd name="connsiteX0" fmla="*/ 0 w 1619250"/>
                  <a:gd name="connsiteY0" fmla="*/ 779666 h 2989837"/>
                  <a:gd name="connsiteX1" fmla="*/ 1619250 w 1619250"/>
                  <a:gd name="connsiteY1" fmla="*/ 0 h 2989837"/>
                  <a:gd name="connsiteX2" fmla="*/ 567690 w 1619250"/>
                  <a:gd name="connsiteY2" fmla="*/ 2989837 h 2989837"/>
                  <a:gd name="connsiteX3" fmla="*/ 0 w 1619250"/>
                  <a:gd name="connsiteY3" fmla="*/ 779666 h 2989837"/>
                  <a:gd name="connsiteX0" fmla="*/ 0 w 2110740"/>
                  <a:gd name="connsiteY0" fmla="*/ 779666 h 2181645"/>
                  <a:gd name="connsiteX1" fmla="*/ 1619250 w 2110740"/>
                  <a:gd name="connsiteY1" fmla="*/ 0 h 2181645"/>
                  <a:gd name="connsiteX2" fmla="*/ 2110740 w 2110740"/>
                  <a:gd name="connsiteY2" fmla="*/ 2181645 h 2181645"/>
                  <a:gd name="connsiteX3" fmla="*/ 0 w 2110740"/>
                  <a:gd name="connsiteY3" fmla="*/ 779666 h 2181645"/>
                  <a:gd name="connsiteX0" fmla="*/ 0 w 2110740"/>
                  <a:gd name="connsiteY0" fmla="*/ 858901 h 2260880"/>
                  <a:gd name="connsiteX1" fmla="*/ 1600200 w 2110740"/>
                  <a:gd name="connsiteY1" fmla="*/ 0 h 2260880"/>
                  <a:gd name="connsiteX2" fmla="*/ 2110740 w 2110740"/>
                  <a:gd name="connsiteY2" fmla="*/ 2260880 h 2260880"/>
                  <a:gd name="connsiteX3" fmla="*/ 0 w 2110740"/>
                  <a:gd name="connsiteY3" fmla="*/ 858901 h 2260880"/>
                  <a:gd name="connsiteX0" fmla="*/ 0 w 529590"/>
                  <a:gd name="connsiteY0" fmla="*/ 1841409 h 2260880"/>
                  <a:gd name="connsiteX1" fmla="*/ 19050 w 529590"/>
                  <a:gd name="connsiteY1" fmla="*/ 0 h 2260880"/>
                  <a:gd name="connsiteX2" fmla="*/ 529590 w 529590"/>
                  <a:gd name="connsiteY2" fmla="*/ 2260880 h 2260880"/>
                  <a:gd name="connsiteX3" fmla="*/ 0 w 529590"/>
                  <a:gd name="connsiteY3" fmla="*/ 1841409 h 2260880"/>
                  <a:gd name="connsiteX0" fmla="*/ 0 w 553402"/>
                  <a:gd name="connsiteY0" fmla="*/ 1841409 h 2201455"/>
                  <a:gd name="connsiteX1" fmla="*/ 19050 w 553402"/>
                  <a:gd name="connsiteY1" fmla="*/ 0 h 2201455"/>
                  <a:gd name="connsiteX2" fmla="*/ 553402 w 553402"/>
                  <a:gd name="connsiteY2" fmla="*/ 2201455 h 2201455"/>
                  <a:gd name="connsiteX3" fmla="*/ 0 w 553402"/>
                  <a:gd name="connsiteY3" fmla="*/ 1841409 h 2201455"/>
                  <a:gd name="connsiteX0" fmla="*/ 0 w 608985"/>
                  <a:gd name="connsiteY0" fmla="*/ 1887782 h 2201455"/>
                  <a:gd name="connsiteX1" fmla="*/ 74633 w 608985"/>
                  <a:gd name="connsiteY1" fmla="*/ 0 h 2201455"/>
                  <a:gd name="connsiteX2" fmla="*/ 608985 w 608985"/>
                  <a:gd name="connsiteY2" fmla="*/ 2201455 h 2201455"/>
                  <a:gd name="connsiteX3" fmla="*/ 0 w 608985"/>
                  <a:gd name="connsiteY3" fmla="*/ 1887782 h 2201455"/>
                  <a:gd name="connsiteX0" fmla="*/ 0 w 608985"/>
                  <a:gd name="connsiteY0" fmla="*/ 1934156 h 2247829"/>
                  <a:gd name="connsiteX1" fmla="*/ 19050 w 608985"/>
                  <a:gd name="connsiteY1" fmla="*/ 0 h 2247829"/>
                  <a:gd name="connsiteX2" fmla="*/ 608985 w 608985"/>
                  <a:gd name="connsiteY2" fmla="*/ 2247829 h 2247829"/>
                  <a:gd name="connsiteX3" fmla="*/ 0 w 608985"/>
                  <a:gd name="connsiteY3" fmla="*/ 1934156 h 2247829"/>
                  <a:gd name="connsiteX0" fmla="*/ 0 w 608985"/>
                  <a:gd name="connsiteY0" fmla="*/ 1961980 h 2275653"/>
                  <a:gd name="connsiteX1" fmla="*/ 19050 w 608985"/>
                  <a:gd name="connsiteY1" fmla="*/ 0 h 2275653"/>
                  <a:gd name="connsiteX2" fmla="*/ 608985 w 608985"/>
                  <a:gd name="connsiteY2" fmla="*/ 2275653 h 2275653"/>
                  <a:gd name="connsiteX3" fmla="*/ 0 w 608985"/>
                  <a:gd name="connsiteY3" fmla="*/ 1961980 h 2275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08985" h="2275653">
                    <a:moveTo>
                      <a:pt x="0" y="1961980"/>
                    </a:moveTo>
                    <a:lnTo>
                      <a:pt x="19050" y="0"/>
                    </a:lnTo>
                    <a:lnTo>
                      <a:pt x="608985" y="2275653"/>
                    </a:lnTo>
                    <a:lnTo>
                      <a:pt x="0" y="196198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4574381" y="5864350"/>
              <a:ext cx="4645466" cy="1043827"/>
              <a:chOff x="-54770" y="4178801"/>
              <a:chExt cx="12326860" cy="2769823"/>
            </a:xfrm>
          </p:grpSpPr>
          <p:sp>
            <p:nvSpPr>
              <p:cNvPr id="16" name="等腰三角形 2"/>
              <p:cNvSpPr/>
              <p:nvPr/>
            </p:nvSpPr>
            <p:spPr>
              <a:xfrm>
                <a:off x="-38100" y="4724400"/>
                <a:ext cx="1143000" cy="215265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43000" h="1790700">
                    <a:moveTo>
                      <a:pt x="0" y="1790700"/>
                    </a:moveTo>
                    <a:lnTo>
                      <a:pt x="0" y="0"/>
                    </a:lnTo>
                    <a:lnTo>
                      <a:pt x="1143000" y="628650"/>
                    </a:lnTo>
                    <a:lnTo>
                      <a:pt x="0" y="179070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等腰三角形 2"/>
              <p:cNvSpPr/>
              <p:nvPr/>
            </p:nvSpPr>
            <p:spPr>
              <a:xfrm>
                <a:off x="-54770" y="5482592"/>
                <a:ext cx="2668429" cy="140112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2668429"/>
                  <a:gd name="connsiteY0" fmla="*/ 1165539 h 1165539"/>
                  <a:gd name="connsiteX1" fmla="*/ 1155859 w 2668429"/>
                  <a:gd name="connsiteY1" fmla="*/ 0 h 1165539"/>
                  <a:gd name="connsiteX2" fmla="*/ 2668429 w 2668429"/>
                  <a:gd name="connsiteY2" fmla="*/ 346575 h 1165539"/>
                  <a:gd name="connsiteX3" fmla="*/ 0 w 2668429"/>
                  <a:gd name="connsiteY3" fmla="*/ 1165539 h 1165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8429" h="1165539">
                    <a:moveTo>
                      <a:pt x="0" y="1165539"/>
                    </a:moveTo>
                    <a:lnTo>
                      <a:pt x="1155859" y="0"/>
                    </a:lnTo>
                    <a:lnTo>
                      <a:pt x="2668429" y="346575"/>
                    </a:lnTo>
                    <a:lnTo>
                      <a:pt x="0" y="1165539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等腰三角形 2"/>
              <p:cNvSpPr/>
              <p:nvPr/>
            </p:nvSpPr>
            <p:spPr>
              <a:xfrm>
                <a:off x="-30480" y="5669282"/>
                <a:ext cx="4472940" cy="120396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72940" h="1001524">
                    <a:moveTo>
                      <a:pt x="0" y="1001524"/>
                    </a:moveTo>
                    <a:lnTo>
                      <a:pt x="3257550" y="0"/>
                    </a:lnTo>
                    <a:lnTo>
                      <a:pt x="4472940" y="993128"/>
                    </a:lnTo>
                    <a:lnTo>
                      <a:pt x="0" y="1001524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等腰三角形 2"/>
              <p:cNvSpPr/>
              <p:nvPr/>
            </p:nvSpPr>
            <p:spPr>
              <a:xfrm>
                <a:off x="3188970" y="5433060"/>
                <a:ext cx="3562350" cy="142246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62350" h="1183291">
                    <a:moveTo>
                      <a:pt x="0" y="209179"/>
                    </a:moveTo>
                    <a:lnTo>
                      <a:pt x="3562350" y="0"/>
                    </a:lnTo>
                    <a:lnTo>
                      <a:pt x="1215390" y="1183291"/>
                    </a:lnTo>
                    <a:lnTo>
                      <a:pt x="0" y="20917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等腰三角形 2"/>
              <p:cNvSpPr/>
              <p:nvPr/>
            </p:nvSpPr>
            <p:spPr>
              <a:xfrm rot="10800000">
                <a:off x="4392931" y="5233036"/>
                <a:ext cx="3633787" cy="163201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3633787"/>
                  <a:gd name="connsiteY0" fmla="*/ 716280 h 1357607"/>
                  <a:gd name="connsiteX1" fmla="*/ 3633787 w 3633787"/>
                  <a:gd name="connsiteY1" fmla="*/ 0 h 1357607"/>
                  <a:gd name="connsiteX2" fmla="*/ 967740 w 3633787"/>
                  <a:gd name="connsiteY2" fmla="*/ 1357607 h 1357607"/>
                  <a:gd name="connsiteX3" fmla="*/ 0 w 3633787"/>
                  <a:gd name="connsiteY3" fmla="*/ 716280 h 1357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33787" h="1357607">
                    <a:moveTo>
                      <a:pt x="0" y="716280"/>
                    </a:moveTo>
                    <a:lnTo>
                      <a:pt x="3633787" y="0"/>
                    </a:lnTo>
                    <a:lnTo>
                      <a:pt x="967740" y="1357607"/>
                    </a:lnTo>
                    <a:lnTo>
                      <a:pt x="0" y="71628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等腰三角形 2"/>
              <p:cNvSpPr/>
              <p:nvPr/>
            </p:nvSpPr>
            <p:spPr>
              <a:xfrm rot="10800000">
                <a:off x="4441506" y="5997509"/>
                <a:ext cx="5529263" cy="86620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529262"/>
                  <a:gd name="connsiteY0" fmla="*/ 0 h 720562"/>
                  <a:gd name="connsiteX1" fmla="*/ 5529262 w 5529262"/>
                  <a:gd name="connsiteY1" fmla="*/ 12678 h 720562"/>
                  <a:gd name="connsiteX2" fmla="*/ 1920240 w 5529262"/>
                  <a:gd name="connsiteY2" fmla="*/ 720562 h 720562"/>
                  <a:gd name="connsiteX3" fmla="*/ 0 w 5529262"/>
                  <a:gd name="connsiteY3" fmla="*/ 0 h 720562"/>
                  <a:gd name="connsiteX0" fmla="*/ 0 w 5524500"/>
                  <a:gd name="connsiteY0" fmla="*/ 0 h 720562"/>
                  <a:gd name="connsiteX1" fmla="*/ 5524500 w 5524500"/>
                  <a:gd name="connsiteY1" fmla="*/ 8716 h 720562"/>
                  <a:gd name="connsiteX2" fmla="*/ 1920240 w 5524500"/>
                  <a:gd name="connsiteY2" fmla="*/ 720562 h 720562"/>
                  <a:gd name="connsiteX3" fmla="*/ 0 w 5524500"/>
                  <a:gd name="connsiteY3" fmla="*/ 0 h 720562"/>
                  <a:gd name="connsiteX0" fmla="*/ 0 w 5529263"/>
                  <a:gd name="connsiteY0" fmla="*/ 0 h 720562"/>
                  <a:gd name="connsiteX1" fmla="*/ 5529263 w 5529263"/>
                  <a:gd name="connsiteY1" fmla="*/ 8716 h 720562"/>
                  <a:gd name="connsiteX2" fmla="*/ 1920240 w 5529263"/>
                  <a:gd name="connsiteY2" fmla="*/ 720562 h 720562"/>
                  <a:gd name="connsiteX3" fmla="*/ 0 w 5529263"/>
                  <a:gd name="connsiteY3" fmla="*/ 0 h 720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9263" h="720562">
                    <a:moveTo>
                      <a:pt x="0" y="0"/>
                    </a:moveTo>
                    <a:lnTo>
                      <a:pt x="5529263" y="8716"/>
                    </a:lnTo>
                    <a:lnTo>
                      <a:pt x="1920240" y="7205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等腰三角形 2"/>
              <p:cNvSpPr/>
              <p:nvPr/>
            </p:nvSpPr>
            <p:spPr>
              <a:xfrm rot="10800000">
                <a:off x="8020049" y="4744302"/>
                <a:ext cx="3257550" cy="210445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310890"/>
                  <a:gd name="connsiteY0" fmla="*/ 0 h 1750611"/>
                  <a:gd name="connsiteX1" fmla="*/ 3310890 w 3310890"/>
                  <a:gd name="connsiteY1" fmla="*/ 728959 h 1750611"/>
                  <a:gd name="connsiteX2" fmla="*/ 0 w 3310890"/>
                  <a:gd name="connsiteY2" fmla="*/ 1750611 h 1750611"/>
                  <a:gd name="connsiteX3" fmla="*/ 1356360 w 3310890"/>
                  <a:gd name="connsiteY3" fmla="*/ 0 h 1750611"/>
                  <a:gd name="connsiteX0" fmla="*/ 1356360 w 3257550"/>
                  <a:gd name="connsiteY0" fmla="*/ 0 h 1750611"/>
                  <a:gd name="connsiteX1" fmla="*/ 3257550 w 3257550"/>
                  <a:gd name="connsiteY1" fmla="*/ 703604 h 1750611"/>
                  <a:gd name="connsiteX2" fmla="*/ 0 w 3257550"/>
                  <a:gd name="connsiteY2" fmla="*/ 1750611 h 1750611"/>
                  <a:gd name="connsiteX3" fmla="*/ 1356360 w 3257550"/>
                  <a:gd name="connsiteY3" fmla="*/ 0 h 1750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57550" h="1750611">
                    <a:moveTo>
                      <a:pt x="1356360" y="0"/>
                    </a:moveTo>
                    <a:lnTo>
                      <a:pt x="3257550" y="703604"/>
                    </a:lnTo>
                    <a:lnTo>
                      <a:pt x="0" y="1750611"/>
                    </a:lnTo>
                    <a:lnTo>
                      <a:pt x="135636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等腰三角形 2"/>
              <p:cNvSpPr/>
              <p:nvPr/>
            </p:nvSpPr>
            <p:spPr>
              <a:xfrm rot="10800000">
                <a:off x="9898380" y="4186523"/>
                <a:ext cx="2324100" cy="266071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737610"/>
                  <a:gd name="connsiteY0" fmla="*/ 98249 h 1848860"/>
                  <a:gd name="connsiteX1" fmla="*/ 3737610 w 3737610"/>
                  <a:gd name="connsiteY1" fmla="*/ 0 h 1848860"/>
                  <a:gd name="connsiteX2" fmla="*/ 0 w 3737610"/>
                  <a:gd name="connsiteY2" fmla="*/ 1848860 h 1848860"/>
                  <a:gd name="connsiteX3" fmla="*/ 1356360 w 3737610"/>
                  <a:gd name="connsiteY3" fmla="*/ 98249 h 1848860"/>
                  <a:gd name="connsiteX0" fmla="*/ 0 w 2381250"/>
                  <a:gd name="connsiteY0" fmla="*/ 98249 h 2213339"/>
                  <a:gd name="connsiteX1" fmla="*/ 2381250 w 2381250"/>
                  <a:gd name="connsiteY1" fmla="*/ 0 h 2213339"/>
                  <a:gd name="connsiteX2" fmla="*/ 624840 w 2381250"/>
                  <a:gd name="connsiteY2" fmla="*/ 2213339 h 2213339"/>
                  <a:gd name="connsiteX3" fmla="*/ 0 w 2381250"/>
                  <a:gd name="connsiteY3" fmla="*/ 98249 h 2213339"/>
                  <a:gd name="connsiteX0" fmla="*/ 0 w 1962150"/>
                  <a:gd name="connsiteY0" fmla="*/ 0 h 2226018"/>
                  <a:gd name="connsiteX1" fmla="*/ 1962150 w 1962150"/>
                  <a:gd name="connsiteY1" fmla="*/ 12679 h 2226018"/>
                  <a:gd name="connsiteX2" fmla="*/ 205740 w 1962150"/>
                  <a:gd name="connsiteY2" fmla="*/ 2226018 h 2226018"/>
                  <a:gd name="connsiteX3" fmla="*/ 0 w 1962150"/>
                  <a:gd name="connsiteY3" fmla="*/ 0 h 2226018"/>
                  <a:gd name="connsiteX0" fmla="*/ 0 w 2247900"/>
                  <a:gd name="connsiteY0" fmla="*/ 3168 h 2213339"/>
                  <a:gd name="connsiteX1" fmla="*/ 2247900 w 2247900"/>
                  <a:gd name="connsiteY1" fmla="*/ 0 h 2213339"/>
                  <a:gd name="connsiteX2" fmla="*/ 491490 w 2247900"/>
                  <a:gd name="connsiteY2" fmla="*/ 2213339 h 2213339"/>
                  <a:gd name="connsiteX3" fmla="*/ 0 w 2247900"/>
                  <a:gd name="connsiteY3" fmla="*/ 3168 h 2213339"/>
                  <a:gd name="connsiteX0" fmla="*/ 0 w 2324100"/>
                  <a:gd name="connsiteY0" fmla="*/ 3168 h 2213339"/>
                  <a:gd name="connsiteX1" fmla="*/ 2324100 w 2324100"/>
                  <a:gd name="connsiteY1" fmla="*/ 0 h 2213339"/>
                  <a:gd name="connsiteX2" fmla="*/ 567690 w 2324100"/>
                  <a:gd name="connsiteY2" fmla="*/ 2213339 h 2213339"/>
                  <a:gd name="connsiteX3" fmla="*/ 0 w 2324100"/>
                  <a:gd name="connsiteY3" fmla="*/ 3168 h 221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24100" h="2213339">
                    <a:moveTo>
                      <a:pt x="0" y="3168"/>
                    </a:moveTo>
                    <a:lnTo>
                      <a:pt x="2324100" y="0"/>
                    </a:lnTo>
                    <a:lnTo>
                      <a:pt x="567690" y="2213339"/>
                    </a:lnTo>
                    <a:lnTo>
                      <a:pt x="0" y="3168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等腰三角形 2"/>
              <p:cNvSpPr/>
              <p:nvPr/>
            </p:nvSpPr>
            <p:spPr>
              <a:xfrm rot="10800000">
                <a:off x="11653841" y="4178801"/>
                <a:ext cx="618249" cy="2769823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737610"/>
                  <a:gd name="connsiteY0" fmla="*/ 98249 h 1848860"/>
                  <a:gd name="connsiteX1" fmla="*/ 3737610 w 3737610"/>
                  <a:gd name="connsiteY1" fmla="*/ 0 h 1848860"/>
                  <a:gd name="connsiteX2" fmla="*/ 0 w 3737610"/>
                  <a:gd name="connsiteY2" fmla="*/ 1848860 h 1848860"/>
                  <a:gd name="connsiteX3" fmla="*/ 1356360 w 3737610"/>
                  <a:gd name="connsiteY3" fmla="*/ 98249 h 1848860"/>
                  <a:gd name="connsiteX0" fmla="*/ 0 w 2381250"/>
                  <a:gd name="connsiteY0" fmla="*/ 98249 h 2213339"/>
                  <a:gd name="connsiteX1" fmla="*/ 2381250 w 2381250"/>
                  <a:gd name="connsiteY1" fmla="*/ 0 h 2213339"/>
                  <a:gd name="connsiteX2" fmla="*/ 624840 w 2381250"/>
                  <a:gd name="connsiteY2" fmla="*/ 2213339 h 2213339"/>
                  <a:gd name="connsiteX3" fmla="*/ 0 w 2381250"/>
                  <a:gd name="connsiteY3" fmla="*/ 98249 h 2213339"/>
                  <a:gd name="connsiteX0" fmla="*/ 0 w 1962150"/>
                  <a:gd name="connsiteY0" fmla="*/ 0 h 2226018"/>
                  <a:gd name="connsiteX1" fmla="*/ 1962150 w 1962150"/>
                  <a:gd name="connsiteY1" fmla="*/ 12679 h 2226018"/>
                  <a:gd name="connsiteX2" fmla="*/ 205740 w 1962150"/>
                  <a:gd name="connsiteY2" fmla="*/ 2226018 h 2226018"/>
                  <a:gd name="connsiteX3" fmla="*/ 0 w 1962150"/>
                  <a:gd name="connsiteY3" fmla="*/ 0 h 2226018"/>
                  <a:gd name="connsiteX0" fmla="*/ 0 w 2247900"/>
                  <a:gd name="connsiteY0" fmla="*/ 3168 h 2213339"/>
                  <a:gd name="connsiteX1" fmla="*/ 2247900 w 2247900"/>
                  <a:gd name="connsiteY1" fmla="*/ 0 h 2213339"/>
                  <a:gd name="connsiteX2" fmla="*/ 491490 w 2247900"/>
                  <a:gd name="connsiteY2" fmla="*/ 2213339 h 2213339"/>
                  <a:gd name="connsiteX3" fmla="*/ 0 w 2247900"/>
                  <a:gd name="connsiteY3" fmla="*/ 3168 h 2213339"/>
                  <a:gd name="connsiteX0" fmla="*/ 0 w 2324100"/>
                  <a:gd name="connsiteY0" fmla="*/ 3168 h 2213339"/>
                  <a:gd name="connsiteX1" fmla="*/ 2324100 w 2324100"/>
                  <a:gd name="connsiteY1" fmla="*/ 0 h 2213339"/>
                  <a:gd name="connsiteX2" fmla="*/ 567690 w 2324100"/>
                  <a:gd name="connsiteY2" fmla="*/ 2213339 h 2213339"/>
                  <a:gd name="connsiteX3" fmla="*/ 0 w 2324100"/>
                  <a:gd name="connsiteY3" fmla="*/ 3168 h 2213339"/>
                  <a:gd name="connsiteX0" fmla="*/ 0 w 1619250"/>
                  <a:gd name="connsiteY0" fmla="*/ 779666 h 2989837"/>
                  <a:gd name="connsiteX1" fmla="*/ 1619250 w 1619250"/>
                  <a:gd name="connsiteY1" fmla="*/ 0 h 2989837"/>
                  <a:gd name="connsiteX2" fmla="*/ 567690 w 1619250"/>
                  <a:gd name="connsiteY2" fmla="*/ 2989837 h 2989837"/>
                  <a:gd name="connsiteX3" fmla="*/ 0 w 1619250"/>
                  <a:gd name="connsiteY3" fmla="*/ 779666 h 2989837"/>
                  <a:gd name="connsiteX0" fmla="*/ 0 w 2110740"/>
                  <a:gd name="connsiteY0" fmla="*/ 779666 h 2181645"/>
                  <a:gd name="connsiteX1" fmla="*/ 1619250 w 2110740"/>
                  <a:gd name="connsiteY1" fmla="*/ 0 h 2181645"/>
                  <a:gd name="connsiteX2" fmla="*/ 2110740 w 2110740"/>
                  <a:gd name="connsiteY2" fmla="*/ 2181645 h 2181645"/>
                  <a:gd name="connsiteX3" fmla="*/ 0 w 2110740"/>
                  <a:gd name="connsiteY3" fmla="*/ 779666 h 2181645"/>
                  <a:gd name="connsiteX0" fmla="*/ 0 w 2110740"/>
                  <a:gd name="connsiteY0" fmla="*/ 858901 h 2260880"/>
                  <a:gd name="connsiteX1" fmla="*/ 1600200 w 2110740"/>
                  <a:gd name="connsiteY1" fmla="*/ 0 h 2260880"/>
                  <a:gd name="connsiteX2" fmla="*/ 2110740 w 2110740"/>
                  <a:gd name="connsiteY2" fmla="*/ 2260880 h 2260880"/>
                  <a:gd name="connsiteX3" fmla="*/ 0 w 2110740"/>
                  <a:gd name="connsiteY3" fmla="*/ 858901 h 2260880"/>
                  <a:gd name="connsiteX0" fmla="*/ 0 w 529590"/>
                  <a:gd name="connsiteY0" fmla="*/ 1841409 h 2260880"/>
                  <a:gd name="connsiteX1" fmla="*/ 19050 w 529590"/>
                  <a:gd name="connsiteY1" fmla="*/ 0 h 2260880"/>
                  <a:gd name="connsiteX2" fmla="*/ 529590 w 529590"/>
                  <a:gd name="connsiteY2" fmla="*/ 2260880 h 2260880"/>
                  <a:gd name="connsiteX3" fmla="*/ 0 w 529590"/>
                  <a:gd name="connsiteY3" fmla="*/ 1841409 h 2260880"/>
                  <a:gd name="connsiteX0" fmla="*/ 0 w 553402"/>
                  <a:gd name="connsiteY0" fmla="*/ 1841409 h 2201455"/>
                  <a:gd name="connsiteX1" fmla="*/ 19050 w 553402"/>
                  <a:gd name="connsiteY1" fmla="*/ 0 h 2201455"/>
                  <a:gd name="connsiteX2" fmla="*/ 553402 w 553402"/>
                  <a:gd name="connsiteY2" fmla="*/ 2201455 h 2201455"/>
                  <a:gd name="connsiteX3" fmla="*/ 0 w 553402"/>
                  <a:gd name="connsiteY3" fmla="*/ 1841409 h 2201455"/>
                  <a:gd name="connsiteX0" fmla="*/ 0 w 618248"/>
                  <a:gd name="connsiteY0" fmla="*/ 1790086 h 2201455"/>
                  <a:gd name="connsiteX1" fmla="*/ 83896 w 618248"/>
                  <a:gd name="connsiteY1" fmla="*/ 0 h 2201455"/>
                  <a:gd name="connsiteX2" fmla="*/ 618248 w 618248"/>
                  <a:gd name="connsiteY2" fmla="*/ 2201455 h 2201455"/>
                  <a:gd name="connsiteX3" fmla="*/ 0 w 618248"/>
                  <a:gd name="connsiteY3" fmla="*/ 1790086 h 2201455"/>
                  <a:gd name="connsiteX0" fmla="*/ 0 w 618248"/>
                  <a:gd name="connsiteY0" fmla="*/ 1892731 h 2304100"/>
                  <a:gd name="connsiteX1" fmla="*/ 28314 w 618248"/>
                  <a:gd name="connsiteY1" fmla="*/ 0 h 2304100"/>
                  <a:gd name="connsiteX2" fmla="*/ 618248 w 618248"/>
                  <a:gd name="connsiteY2" fmla="*/ 2304100 h 2304100"/>
                  <a:gd name="connsiteX3" fmla="*/ 0 w 618248"/>
                  <a:gd name="connsiteY3" fmla="*/ 1892731 h 2304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18248" h="2304100">
                    <a:moveTo>
                      <a:pt x="0" y="1892731"/>
                    </a:moveTo>
                    <a:lnTo>
                      <a:pt x="28314" y="0"/>
                    </a:lnTo>
                    <a:lnTo>
                      <a:pt x="618248" y="2304100"/>
                    </a:lnTo>
                    <a:lnTo>
                      <a:pt x="0" y="1892731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9203531" y="5829300"/>
              <a:ext cx="4626770" cy="1054417"/>
              <a:chOff x="-54770" y="4178801"/>
              <a:chExt cx="12277250" cy="2704917"/>
            </a:xfrm>
          </p:grpSpPr>
          <p:sp>
            <p:nvSpPr>
              <p:cNvPr id="7" name="等腰三角形 2"/>
              <p:cNvSpPr/>
              <p:nvPr/>
            </p:nvSpPr>
            <p:spPr>
              <a:xfrm>
                <a:off x="-38100" y="4724400"/>
                <a:ext cx="1143000" cy="215265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43000" h="1790700">
                    <a:moveTo>
                      <a:pt x="0" y="1790700"/>
                    </a:moveTo>
                    <a:lnTo>
                      <a:pt x="0" y="0"/>
                    </a:lnTo>
                    <a:lnTo>
                      <a:pt x="1143000" y="628650"/>
                    </a:lnTo>
                    <a:lnTo>
                      <a:pt x="0" y="179070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等腰三角形 2"/>
              <p:cNvSpPr/>
              <p:nvPr/>
            </p:nvSpPr>
            <p:spPr>
              <a:xfrm>
                <a:off x="-54770" y="5482592"/>
                <a:ext cx="2668429" cy="140112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2668429"/>
                  <a:gd name="connsiteY0" fmla="*/ 1165539 h 1165539"/>
                  <a:gd name="connsiteX1" fmla="*/ 1155859 w 2668429"/>
                  <a:gd name="connsiteY1" fmla="*/ 0 h 1165539"/>
                  <a:gd name="connsiteX2" fmla="*/ 2668429 w 2668429"/>
                  <a:gd name="connsiteY2" fmla="*/ 346575 h 1165539"/>
                  <a:gd name="connsiteX3" fmla="*/ 0 w 2668429"/>
                  <a:gd name="connsiteY3" fmla="*/ 1165539 h 1165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8429" h="1165539">
                    <a:moveTo>
                      <a:pt x="0" y="1165539"/>
                    </a:moveTo>
                    <a:lnTo>
                      <a:pt x="1155859" y="0"/>
                    </a:lnTo>
                    <a:lnTo>
                      <a:pt x="2668429" y="346575"/>
                    </a:lnTo>
                    <a:lnTo>
                      <a:pt x="0" y="1165539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等腰三角形 2"/>
              <p:cNvSpPr/>
              <p:nvPr/>
            </p:nvSpPr>
            <p:spPr>
              <a:xfrm>
                <a:off x="-30480" y="5669282"/>
                <a:ext cx="4472940" cy="120396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72940" h="1001524">
                    <a:moveTo>
                      <a:pt x="0" y="1001524"/>
                    </a:moveTo>
                    <a:lnTo>
                      <a:pt x="3257550" y="0"/>
                    </a:lnTo>
                    <a:lnTo>
                      <a:pt x="4472940" y="993128"/>
                    </a:lnTo>
                    <a:lnTo>
                      <a:pt x="0" y="1001524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等腰三角形 2"/>
              <p:cNvSpPr/>
              <p:nvPr/>
            </p:nvSpPr>
            <p:spPr>
              <a:xfrm>
                <a:off x="3188970" y="5433060"/>
                <a:ext cx="3562350" cy="142246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62350" h="1183291">
                    <a:moveTo>
                      <a:pt x="0" y="209179"/>
                    </a:moveTo>
                    <a:lnTo>
                      <a:pt x="3562350" y="0"/>
                    </a:lnTo>
                    <a:lnTo>
                      <a:pt x="1215390" y="1183291"/>
                    </a:lnTo>
                    <a:lnTo>
                      <a:pt x="0" y="20917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等腰三角形 2"/>
              <p:cNvSpPr/>
              <p:nvPr/>
            </p:nvSpPr>
            <p:spPr>
              <a:xfrm rot="10800000">
                <a:off x="4392931" y="5233036"/>
                <a:ext cx="3633787" cy="163201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3633787"/>
                  <a:gd name="connsiteY0" fmla="*/ 716280 h 1357607"/>
                  <a:gd name="connsiteX1" fmla="*/ 3633787 w 3633787"/>
                  <a:gd name="connsiteY1" fmla="*/ 0 h 1357607"/>
                  <a:gd name="connsiteX2" fmla="*/ 967740 w 3633787"/>
                  <a:gd name="connsiteY2" fmla="*/ 1357607 h 1357607"/>
                  <a:gd name="connsiteX3" fmla="*/ 0 w 3633787"/>
                  <a:gd name="connsiteY3" fmla="*/ 716280 h 1357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33787" h="1357607">
                    <a:moveTo>
                      <a:pt x="0" y="716280"/>
                    </a:moveTo>
                    <a:lnTo>
                      <a:pt x="3633787" y="0"/>
                    </a:lnTo>
                    <a:lnTo>
                      <a:pt x="967740" y="1357607"/>
                    </a:lnTo>
                    <a:lnTo>
                      <a:pt x="0" y="71628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等腰三角形 2"/>
              <p:cNvSpPr/>
              <p:nvPr/>
            </p:nvSpPr>
            <p:spPr>
              <a:xfrm rot="10800000">
                <a:off x="4441506" y="5997509"/>
                <a:ext cx="5529263" cy="86620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529262"/>
                  <a:gd name="connsiteY0" fmla="*/ 0 h 720562"/>
                  <a:gd name="connsiteX1" fmla="*/ 5529262 w 5529262"/>
                  <a:gd name="connsiteY1" fmla="*/ 12678 h 720562"/>
                  <a:gd name="connsiteX2" fmla="*/ 1920240 w 5529262"/>
                  <a:gd name="connsiteY2" fmla="*/ 720562 h 720562"/>
                  <a:gd name="connsiteX3" fmla="*/ 0 w 5529262"/>
                  <a:gd name="connsiteY3" fmla="*/ 0 h 720562"/>
                  <a:gd name="connsiteX0" fmla="*/ 0 w 5524500"/>
                  <a:gd name="connsiteY0" fmla="*/ 0 h 720562"/>
                  <a:gd name="connsiteX1" fmla="*/ 5524500 w 5524500"/>
                  <a:gd name="connsiteY1" fmla="*/ 8716 h 720562"/>
                  <a:gd name="connsiteX2" fmla="*/ 1920240 w 5524500"/>
                  <a:gd name="connsiteY2" fmla="*/ 720562 h 720562"/>
                  <a:gd name="connsiteX3" fmla="*/ 0 w 5524500"/>
                  <a:gd name="connsiteY3" fmla="*/ 0 h 720562"/>
                  <a:gd name="connsiteX0" fmla="*/ 0 w 5529263"/>
                  <a:gd name="connsiteY0" fmla="*/ 0 h 720562"/>
                  <a:gd name="connsiteX1" fmla="*/ 5529263 w 5529263"/>
                  <a:gd name="connsiteY1" fmla="*/ 8716 h 720562"/>
                  <a:gd name="connsiteX2" fmla="*/ 1920240 w 5529263"/>
                  <a:gd name="connsiteY2" fmla="*/ 720562 h 720562"/>
                  <a:gd name="connsiteX3" fmla="*/ 0 w 5529263"/>
                  <a:gd name="connsiteY3" fmla="*/ 0 h 720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9263" h="720562">
                    <a:moveTo>
                      <a:pt x="0" y="0"/>
                    </a:moveTo>
                    <a:lnTo>
                      <a:pt x="5529263" y="8716"/>
                    </a:lnTo>
                    <a:lnTo>
                      <a:pt x="1920240" y="7205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等腰三角形 2"/>
              <p:cNvSpPr/>
              <p:nvPr/>
            </p:nvSpPr>
            <p:spPr>
              <a:xfrm rot="10800000">
                <a:off x="8020049" y="4744302"/>
                <a:ext cx="3257550" cy="210445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310890"/>
                  <a:gd name="connsiteY0" fmla="*/ 0 h 1750611"/>
                  <a:gd name="connsiteX1" fmla="*/ 3310890 w 3310890"/>
                  <a:gd name="connsiteY1" fmla="*/ 728959 h 1750611"/>
                  <a:gd name="connsiteX2" fmla="*/ 0 w 3310890"/>
                  <a:gd name="connsiteY2" fmla="*/ 1750611 h 1750611"/>
                  <a:gd name="connsiteX3" fmla="*/ 1356360 w 3310890"/>
                  <a:gd name="connsiteY3" fmla="*/ 0 h 1750611"/>
                  <a:gd name="connsiteX0" fmla="*/ 1356360 w 3257550"/>
                  <a:gd name="connsiteY0" fmla="*/ 0 h 1750611"/>
                  <a:gd name="connsiteX1" fmla="*/ 3257550 w 3257550"/>
                  <a:gd name="connsiteY1" fmla="*/ 703604 h 1750611"/>
                  <a:gd name="connsiteX2" fmla="*/ 0 w 3257550"/>
                  <a:gd name="connsiteY2" fmla="*/ 1750611 h 1750611"/>
                  <a:gd name="connsiteX3" fmla="*/ 1356360 w 3257550"/>
                  <a:gd name="connsiteY3" fmla="*/ 0 h 1750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57550" h="1750611">
                    <a:moveTo>
                      <a:pt x="1356360" y="0"/>
                    </a:moveTo>
                    <a:lnTo>
                      <a:pt x="3257550" y="703604"/>
                    </a:lnTo>
                    <a:lnTo>
                      <a:pt x="0" y="1750611"/>
                    </a:lnTo>
                    <a:lnTo>
                      <a:pt x="135636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等腰三角形 2"/>
              <p:cNvSpPr/>
              <p:nvPr/>
            </p:nvSpPr>
            <p:spPr>
              <a:xfrm rot="10800000">
                <a:off x="9898380" y="4186523"/>
                <a:ext cx="2324100" cy="266071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737610"/>
                  <a:gd name="connsiteY0" fmla="*/ 98249 h 1848860"/>
                  <a:gd name="connsiteX1" fmla="*/ 3737610 w 3737610"/>
                  <a:gd name="connsiteY1" fmla="*/ 0 h 1848860"/>
                  <a:gd name="connsiteX2" fmla="*/ 0 w 3737610"/>
                  <a:gd name="connsiteY2" fmla="*/ 1848860 h 1848860"/>
                  <a:gd name="connsiteX3" fmla="*/ 1356360 w 3737610"/>
                  <a:gd name="connsiteY3" fmla="*/ 98249 h 1848860"/>
                  <a:gd name="connsiteX0" fmla="*/ 0 w 2381250"/>
                  <a:gd name="connsiteY0" fmla="*/ 98249 h 2213339"/>
                  <a:gd name="connsiteX1" fmla="*/ 2381250 w 2381250"/>
                  <a:gd name="connsiteY1" fmla="*/ 0 h 2213339"/>
                  <a:gd name="connsiteX2" fmla="*/ 624840 w 2381250"/>
                  <a:gd name="connsiteY2" fmla="*/ 2213339 h 2213339"/>
                  <a:gd name="connsiteX3" fmla="*/ 0 w 2381250"/>
                  <a:gd name="connsiteY3" fmla="*/ 98249 h 2213339"/>
                  <a:gd name="connsiteX0" fmla="*/ 0 w 1962150"/>
                  <a:gd name="connsiteY0" fmla="*/ 0 h 2226018"/>
                  <a:gd name="connsiteX1" fmla="*/ 1962150 w 1962150"/>
                  <a:gd name="connsiteY1" fmla="*/ 12679 h 2226018"/>
                  <a:gd name="connsiteX2" fmla="*/ 205740 w 1962150"/>
                  <a:gd name="connsiteY2" fmla="*/ 2226018 h 2226018"/>
                  <a:gd name="connsiteX3" fmla="*/ 0 w 1962150"/>
                  <a:gd name="connsiteY3" fmla="*/ 0 h 2226018"/>
                  <a:gd name="connsiteX0" fmla="*/ 0 w 2247900"/>
                  <a:gd name="connsiteY0" fmla="*/ 3168 h 2213339"/>
                  <a:gd name="connsiteX1" fmla="*/ 2247900 w 2247900"/>
                  <a:gd name="connsiteY1" fmla="*/ 0 h 2213339"/>
                  <a:gd name="connsiteX2" fmla="*/ 491490 w 2247900"/>
                  <a:gd name="connsiteY2" fmla="*/ 2213339 h 2213339"/>
                  <a:gd name="connsiteX3" fmla="*/ 0 w 2247900"/>
                  <a:gd name="connsiteY3" fmla="*/ 3168 h 2213339"/>
                  <a:gd name="connsiteX0" fmla="*/ 0 w 2324100"/>
                  <a:gd name="connsiteY0" fmla="*/ 3168 h 2213339"/>
                  <a:gd name="connsiteX1" fmla="*/ 2324100 w 2324100"/>
                  <a:gd name="connsiteY1" fmla="*/ 0 h 2213339"/>
                  <a:gd name="connsiteX2" fmla="*/ 567690 w 2324100"/>
                  <a:gd name="connsiteY2" fmla="*/ 2213339 h 2213339"/>
                  <a:gd name="connsiteX3" fmla="*/ 0 w 2324100"/>
                  <a:gd name="connsiteY3" fmla="*/ 3168 h 221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24100" h="2213339">
                    <a:moveTo>
                      <a:pt x="0" y="3168"/>
                    </a:moveTo>
                    <a:lnTo>
                      <a:pt x="2324100" y="0"/>
                    </a:lnTo>
                    <a:lnTo>
                      <a:pt x="567690" y="2213339"/>
                    </a:lnTo>
                    <a:lnTo>
                      <a:pt x="0" y="3168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等腰三角形 2"/>
              <p:cNvSpPr/>
              <p:nvPr/>
            </p:nvSpPr>
            <p:spPr>
              <a:xfrm rot="10800000">
                <a:off x="11653837" y="4178801"/>
                <a:ext cx="553402" cy="2646431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737610"/>
                  <a:gd name="connsiteY0" fmla="*/ 98249 h 1848860"/>
                  <a:gd name="connsiteX1" fmla="*/ 3737610 w 3737610"/>
                  <a:gd name="connsiteY1" fmla="*/ 0 h 1848860"/>
                  <a:gd name="connsiteX2" fmla="*/ 0 w 3737610"/>
                  <a:gd name="connsiteY2" fmla="*/ 1848860 h 1848860"/>
                  <a:gd name="connsiteX3" fmla="*/ 1356360 w 3737610"/>
                  <a:gd name="connsiteY3" fmla="*/ 98249 h 1848860"/>
                  <a:gd name="connsiteX0" fmla="*/ 0 w 2381250"/>
                  <a:gd name="connsiteY0" fmla="*/ 98249 h 2213339"/>
                  <a:gd name="connsiteX1" fmla="*/ 2381250 w 2381250"/>
                  <a:gd name="connsiteY1" fmla="*/ 0 h 2213339"/>
                  <a:gd name="connsiteX2" fmla="*/ 624840 w 2381250"/>
                  <a:gd name="connsiteY2" fmla="*/ 2213339 h 2213339"/>
                  <a:gd name="connsiteX3" fmla="*/ 0 w 2381250"/>
                  <a:gd name="connsiteY3" fmla="*/ 98249 h 2213339"/>
                  <a:gd name="connsiteX0" fmla="*/ 0 w 1962150"/>
                  <a:gd name="connsiteY0" fmla="*/ 0 h 2226018"/>
                  <a:gd name="connsiteX1" fmla="*/ 1962150 w 1962150"/>
                  <a:gd name="connsiteY1" fmla="*/ 12679 h 2226018"/>
                  <a:gd name="connsiteX2" fmla="*/ 205740 w 1962150"/>
                  <a:gd name="connsiteY2" fmla="*/ 2226018 h 2226018"/>
                  <a:gd name="connsiteX3" fmla="*/ 0 w 1962150"/>
                  <a:gd name="connsiteY3" fmla="*/ 0 h 2226018"/>
                  <a:gd name="connsiteX0" fmla="*/ 0 w 2247900"/>
                  <a:gd name="connsiteY0" fmla="*/ 3168 h 2213339"/>
                  <a:gd name="connsiteX1" fmla="*/ 2247900 w 2247900"/>
                  <a:gd name="connsiteY1" fmla="*/ 0 h 2213339"/>
                  <a:gd name="connsiteX2" fmla="*/ 491490 w 2247900"/>
                  <a:gd name="connsiteY2" fmla="*/ 2213339 h 2213339"/>
                  <a:gd name="connsiteX3" fmla="*/ 0 w 2247900"/>
                  <a:gd name="connsiteY3" fmla="*/ 3168 h 2213339"/>
                  <a:gd name="connsiteX0" fmla="*/ 0 w 2324100"/>
                  <a:gd name="connsiteY0" fmla="*/ 3168 h 2213339"/>
                  <a:gd name="connsiteX1" fmla="*/ 2324100 w 2324100"/>
                  <a:gd name="connsiteY1" fmla="*/ 0 h 2213339"/>
                  <a:gd name="connsiteX2" fmla="*/ 567690 w 2324100"/>
                  <a:gd name="connsiteY2" fmla="*/ 2213339 h 2213339"/>
                  <a:gd name="connsiteX3" fmla="*/ 0 w 2324100"/>
                  <a:gd name="connsiteY3" fmla="*/ 3168 h 2213339"/>
                  <a:gd name="connsiteX0" fmla="*/ 0 w 1619250"/>
                  <a:gd name="connsiteY0" fmla="*/ 779666 h 2989837"/>
                  <a:gd name="connsiteX1" fmla="*/ 1619250 w 1619250"/>
                  <a:gd name="connsiteY1" fmla="*/ 0 h 2989837"/>
                  <a:gd name="connsiteX2" fmla="*/ 567690 w 1619250"/>
                  <a:gd name="connsiteY2" fmla="*/ 2989837 h 2989837"/>
                  <a:gd name="connsiteX3" fmla="*/ 0 w 1619250"/>
                  <a:gd name="connsiteY3" fmla="*/ 779666 h 2989837"/>
                  <a:gd name="connsiteX0" fmla="*/ 0 w 2110740"/>
                  <a:gd name="connsiteY0" fmla="*/ 779666 h 2181645"/>
                  <a:gd name="connsiteX1" fmla="*/ 1619250 w 2110740"/>
                  <a:gd name="connsiteY1" fmla="*/ 0 h 2181645"/>
                  <a:gd name="connsiteX2" fmla="*/ 2110740 w 2110740"/>
                  <a:gd name="connsiteY2" fmla="*/ 2181645 h 2181645"/>
                  <a:gd name="connsiteX3" fmla="*/ 0 w 2110740"/>
                  <a:gd name="connsiteY3" fmla="*/ 779666 h 2181645"/>
                  <a:gd name="connsiteX0" fmla="*/ 0 w 2110740"/>
                  <a:gd name="connsiteY0" fmla="*/ 858901 h 2260880"/>
                  <a:gd name="connsiteX1" fmla="*/ 1600200 w 2110740"/>
                  <a:gd name="connsiteY1" fmla="*/ 0 h 2260880"/>
                  <a:gd name="connsiteX2" fmla="*/ 2110740 w 2110740"/>
                  <a:gd name="connsiteY2" fmla="*/ 2260880 h 2260880"/>
                  <a:gd name="connsiteX3" fmla="*/ 0 w 2110740"/>
                  <a:gd name="connsiteY3" fmla="*/ 858901 h 2260880"/>
                  <a:gd name="connsiteX0" fmla="*/ 0 w 529590"/>
                  <a:gd name="connsiteY0" fmla="*/ 1841409 h 2260880"/>
                  <a:gd name="connsiteX1" fmla="*/ 19050 w 529590"/>
                  <a:gd name="connsiteY1" fmla="*/ 0 h 2260880"/>
                  <a:gd name="connsiteX2" fmla="*/ 529590 w 529590"/>
                  <a:gd name="connsiteY2" fmla="*/ 2260880 h 2260880"/>
                  <a:gd name="connsiteX3" fmla="*/ 0 w 529590"/>
                  <a:gd name="connsiteY3" fmla="*/ 1841409 h 2260880"/>
                  <a:gd name="connsiteX0" fmla="*/ 0 w 553402"/>
                  <a:gd name="connsiteY0" fmla="*/ 1841409 h 2201455"/>
                  <a:gd name="connsiteX1" fmla="*/ 19050 w 553402"/>
                  <a:gd name="connsiteY1" fmla="*/ 0 h 2201455"/>
                  <a:gd name="connsiteX2" fmla="*/ 553402 w 553402"/>
                  <a:gd name="connsiteY2" fmla="*/ 2201455 h 2201455"/>
                  <a:gd name="connsiteX3" fmla="*/ 0 w 553402"/>
                  <a:gd name="connsiteY3" fmla="*/ 1841409 h 22014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3402" h="2201455">
                    <a:moveTo>
                      <a:pt x="0" y="1841409"/>
                    </a:moveTo>
                    <a:lnTo>
                      <a:pt x="19050" y="0"/>
                    </a:lnTo>
                    <a:lnTo>
                      <a:pt x="553402" y="2201455"/>
                    </a:lnTo>
                    <a:lnTo>
                      <a:pt x="0" y="1841409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4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1465356" y="335610"/>
            <a:ext cx="1680090" cy="4598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zh-CN" altLang="en-US" dirty="0"/>
              <a:t>添加标题</a:t>
            </a:r>
          </a:p>
        </p:txBody>
      </p:sp>
      <p:sp>
        <p:nvSpPr>
          <p:cNvPr id="35" name="文本占位符 41"/>
          <p:cNvSpPr>
            <a:spLocks noGrp="1"/>
          </p:cNvSpPr>
          <p:nvPr>
            <p:ph type="body" sz="quarter" idx="11" hasCustomPrompt="1"/>
          </p:nvPr>
        </p:nvSpPr>
        <p:spPr>
          <a:xfrm>
            <a:off x="1460887" y="775057"/>
            <a:ext cx="1264175" cy="2667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zh-CN" altLang="en-US" dirty="0"/>
              <a:t>添加副标题</a:t>
            </a:r>
          </a:p>
        </p:txBody>
      </p:sp>
      <p:sp>
        <p:nvSpPr>
          <p:cNvPr id="36" name="文本框 35"/>
          <p:cNvSpPr txBox="1"/>
          <p:nvPr userDrawn="1"/>
        </p:nvSpPr>
        <p:spPr>
          <a:xfrm>
            <a:off x="817866" y="85070"/>
            <a:ext cx="1333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/>
              <a:t>4</a:t>
            </a:r>
            <a:endParaRPr lang="zh-CN" altLang="en-US" sz="7200" b="1" dirty="0"/>
          </a:p>
        </p:txBody>
      </p:sp>
      <p:sp>
        <p:nvSpPr>
          <p:cNvPr id="37" name="流程图: 手动输入 36"/>
          <p:cNvSpPr/>
          <p:nvPr userDrawn="1"/>
        </p:nvSpPr>
        <p:spPr>
          <a:xfrm rot="5400000">
            <a:off x="13229" y="262520"/>
            <a:ext cx="772358" cy="836916"/>
          </a:xfrm>
          <a:prstGeom prst="flowChartManualInpu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494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-54769" y="6019800"/>
            <a:ext cx="12627769" cy="883958"/>
            <a:chOff x="-54769" y="5829300"/>
            <a:chExt cx="13885070" cy="1078877"/>
          </a:xfrm>
        </p:grpSpPr>
        <p:grpSp>
          <p:nvGrpSpPr>
            <p:cNvPr id="7" name="组合 6"/>
            <p:cNvGrpSpPr/>
            <p:nvPr/>
          </p:nvGrpSpPr>
          <p:grpSpPr>
            <a:xfrm>
              <a:off x="-54769" y="5943601"/>
              <a:ext cx="4641974" cy="950790"/>
              <a:chOff x="-54770" y="4178805"/>
              <a:chExt cx="12317593" cy="2735626"/>
            </a:xfrm>
          </p:grpSpPr>
          <p:sp>
            <p:nvSpPr>
              <p:cNvPr id="28" name="等腰三角形 2"/>
              <p:cNvSpPr/>
              <p:nvPr/>
            </p:nvSpPr>
            <p:spPr>
              <a:xfrm>
                <a:off x="-38100" y="4724400"/>
                <a:ext cx="1143000" cy="215265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43000" h="1790700">
                    <a:moveTo>
                      <a:pt x="0" y="1790700"/>
                    </a:moveTo>
                    <a:lnTo>
                      <a:pt x="0" y="0"/>
                    </a:lnTo>
                    <a:lnTo>
                      <a:pt x="1143000" y="628650"/>
                    </a:lnTo>
                    <a:lnTo>
                      <a:pt x="0" y="179070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等腰三角形 2"/>
              <p:cNvSpPr/>
              <p:nvPr/>
            </p:nvSpPr>
            <p:spPr>
              <a:xfrm>
                <a:off x="-54770" y="5482592"/>
                <a:ext cx="2668429" cy="140112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2668429"/>
                  <a:gd name="connsiteY0" fmla="*/ 1165539 h 1165539"/>
                  <a:gd name="connsiteX1" fmla="*/ 1155859 w 2668429"/>
                  <a:gd name="connsiteY1" fmla="*/ 0 h 1165539"/>
                  <a:gd name="connsiteX2" fmla="*/ 2668429 w 2668429"/>
                  <a:gd name="connsiteY2" fmla="*/ 346575 h 1165539"/>
                  <a:gd name="connsiteX3" fmla="*/ 0 w 2668429"/>
                  <a:gd name="connsiteY3" fmla="*/ 1165539 h 1165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8429" h="1165539">
                    <a:moveTo>
                      <a:pt x="0" y="1165539"/>
                    </a:moveTo>
                    <a:lnTo>
                      <a:pt x="1155859" y="0"/>
                    </a:lnTo>
                    <a:lnTo>
                      <a:pt x="2668429" y="346575"/>
                    </a:lnTo>
                    <a:lnTo>
                      <a:pt x="0" y="1165539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等腰三角形 2"/>
              <p:cNvSpPr/>
              <p:nvPr/>
            </p:nvSpPr>
            <p:spPr>
              <a:xfrm>
                <a:off x="-30480" y="5669282"/>
                <a:ext cx="4472940" cy="120396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72940" h="1001524">
                    <a:moveTo>
                      <a:pt x="0" y="1001524"/>
                    </a:moveTo>
                    <a:lnTo>
                      <a:pt x="3257550" y="0"/>
                    </a:lnTo>
                    <a:lnTo>
                      <a:pt x="4472940" y="993128"/>
                    </a:lnTo>
                    <a:lnTo>
                      <a:pt x="0" y="1001524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等腰三角形 2"/>
              <p:cNvSpPr/>
              <p:nvPr/>
            </p:nvSpPr>
            <p:spPr>
              <a:xfrm>
                <a:off x="3188970" y="5433060"/>
                <a:ext cx="3562350" cy="142246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62350" h="1183291">
                    <a:moveTo>
                      <a:pt x="0" y="209179"/>
                    </a:moveTo>
                    <a:lnTo>
                      <a:pt x="3562350" y="0"/>
                    </a:lnTo>
                    <a:lnTo>
                      <a:pt x="1215390" y="1183291"/>
                    </a:lnTo>
                    <a:lnTo>
                      <a:pt x="0" y="20917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等腰三角形 2"/>
              <p:cNvSpPr/>
              <p:nvPr/>
            </p:nvSpPr>
            <p:spPr>
              <a:xfrm rot="10800000">
                <a:off x="4392931" y="5233036"/>
                <a:ext cx="3633787" cy="163201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3633787"/>
                  <a:gd name="connsiteY0" fmla="*/ 716280 h 1357607"/>
                  <a:gd name="connsiteX1" fmla="*/ 3633787 w 3633787"/>
                  <a:gd name="connsiteY1" fmla="*/ 0 h 1357607"/>
                  <a:gd name="connsiteX2" fmla="*/ 967740 w 3633787"/>
                  <a:gd name="connsiteY2" fmla="*/ 1357607 h 1357607"/>
                  <a:gd name="connsiteX3" fmla="*/ 0 w 3633787"/>
                  <a:gd name="connsiteY3" fmla="*/ 716280 h 1357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33787" h="1357607">
                    <a:moveTo>
                      <a:pt x="0" y="716280"/>
                    </a:moveTo>
                    <a:lnTo>
                      <a:pt x="3633787" y="0"/>
                    </a:lnTo>
                    <a:lnTo>
                      <a:pt x="967740" y="1357607"/>
                    </a:lnTo>
                    <a:lnTo>
                      <a:pt x="0" y="71628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等腰三角形 2"/>
              <p:cNvSpPr/>
              <p:nvPr/>
            </p:nvSpPr>
            <p:spPr>
              <a:xfrm rot="10800000">
                <a:off x="4441506" y="5997509"/>
                <a:ext cx="5529263" cy="86620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529262"/>
                  <a:gd name="connsiteY0" fmla="*/ 0 h 720562"/>
                  <a:gd name="connsiteX1" fmla="*/ 5529262 w 5529262"/>
                  <a:gd name="connsiteY1" fmla="*/ 12678 h 720562"/>
                  <a:gd name="connsiteX2" fmla="*/ 1920240 w 5529262"/>
                  <a:gd name="connsiteY2" fmla="*/ 720562 h 720562"/>
                  <a:gd name="connsiteX3" fmla="*/ 0 w 5529262"/>
                  <a:gd name="connsiteY3" fmla="*/ 0 h 720562"/>
                  <a:gd name="connsiteX0" fmla="*/ 0 w 5524500"/>
                  <a:gd name="connsiteY0" fmla="*/ 0 h 720562"/>
                  <a:gd name="connsiteX1" fmla="*/ 5524500 w 5524500"/>
                  <a:gd name="connsiteY1" fmla="*/ 8716 h 720562"/>
                  <a:gd name="connsiteX2" fmla="*/ 1920240 w 5524500"/>
                  <a:gd name="connsiteY2" fmla="*/ 720562 h 720562"/>
                  <a:gd name="connsiteX3" fmla="*/ 0 w 5524500"/>
                  <a:gd name="connsiteY3" fmla="*/ 0 h 720562"/>
                  <a:gd name="connsiteX0" fmla="*/ 0 w 5529263"/>
                  <a:gd name="connsiteY0" fmla="*/ 0 h 720562"/>
                  <a:gd name="connsiteX1" fmla="*/ 5529263 w 5529263"/>
                  <a:gd name="connsiteY1" fmla="*/ 8716 h 720562"/>
                  <a:gd name="connsiteX2" fmla="*/ 1920240 w 5529263"/>
                  <a:gd name="connsiteY2" fmla="*/ 720562 h 720562"/>
                  <a:gd name="connsiteX3" fmla="*/ 0 w 5529263"/>
                  <a:gd name="connsiteY3" fmla="*/ 0 h 720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9263" h="720562">
                    <a:moveTo>
                      <a:pt x="0" y="0"/>
                    </a:moveTo>
                    <a:lnTo>
                      <a:pt x="5529263" y="8716"/>
                    </a:lnTo>
                    <a:lnTo>
                      <a:pt x="1920240" y="7205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等腰三角形 2"/>
              <p:cNvSpPr/>
              <p:nvPr/>
            </p:nvSpPr>
            <p:spPr>
              <a:xfrm rot="10800000">
                <a:off x="8020049" y="4744302"/>
                <a:ext cx="3257550" cy="210445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310890"/>
                  <a:gd name="connsiteY0" fmla="*/ 0 h 1750611"/>
                  <a:gd name="connsiteX1" fmla="*/ 3310890 w 3310890"/>
                  <a:gd name="connsiteY1" fmla="*/ 728959 h 1750611"/>
                  <a:gd name="connsiteX2" fmla="*/ 0 w 3310890"/>
                  <a:gd name="connsiteY2" fmla="*/ 1750611 h 1750611"/>
                  <a:gd name="connsiteX3" fmla="*/ 1356360 w 3310890"/>
                  <a:gd name="connsiteY3" fmla="*/ 0 h 1750611"/>
                  <a:gd name="connsiteX0" fmla="*/ 1356360 w 3257550"/>
                  <a:gd name="connsiteY0" fmla="*/ 0 h 1750611"/>
                  <a:gd name="connsiteX1" fmla="*/ 3257550 w 3257550"/>
                  <a:gd name="connsiteY1" fmla="*/ 703604 h 1750611"/>
                  <a:gd name="connsiteX2" fmla="*/ 0 w 3257550"/>
                  <a:gd name="connsiteY2" fmla="*/ 1750611 h 1750611"/>
                  <a:gd name="connsiteX3" fmla="*/ 1356360 w 3257550"/>
                  <a:gd name="connsiteY3" fmla="*/ 0 h 1750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57550" h="1750611">
                    <a:moveTo>
                      <a:pt x="1356360" y="0"/>
                    </a:moveTo>
                    <a:lnTo>
                      <a:pt x="3257550" y="703604"/>
                    </a:lnTo>
                    <a:lnTo>
                      <a:pt x="0" y="1750611"/>
                    </a:lnTo>
                    <a:lnTo>
                      <a:pt x="135636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等腰三角形 2"/>
              <p:cNvSpPr/>
              <p:nvPr/>
            </p:nvSpPr>
            <p:spPr>
              <a:xfrm rot="10800000">
                <a:off x="9898380" y="4186523"/>
                <a:ext cx="2324100" cy="266071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737610"/>
                  <a:gd name="connsiteY0" fmla="*/ 98249 h 1848860"/>
                  <a:gd name="connsiteX1" fmla="*/ 3737610 w 3737610"/>
                  <a:gd name="connsiteY1" fmla="*/ 0 h 1848860"/>
                  <a:gd name="connsiteX2" fmla="*/ 0 w 3737610"/>
                  <a:gd name="connsiteY2" fmla="*/ 1848860 h 1848860"/>
                  <a:gd name="connsiteX3" fmla="*/ 1356360 w 3737610"/>
                  <a:gd name="connsiteY3" fmla="*/ 98249 h 1848860"/>
                  <a:gd name="connsiteX0" fmla="*/ 0 w 2381250"/>
                  <a:gd name="connsiteY0" fmla="*/ 98249 h 2213339"/>
                  <a:gd name="connsiteX1" fmla="*/ 2381250 w 2381250"/>
                  <a:gd name="connsiteY1" fmla="*/ 0 h 2213339"/>
                  <a:gd name="connsiteX2" fmla="*/ 624840 w 2381250"/>
                  <a:gd name="connsiteY2" fmla="*/ 2213339 h 2213339"/>
                  <a:gd name="connsiteX3" fmla="*/ 0 w 2381250"/>
                  <a:gd name="connsiteY3" fmla="*/ 98249 h 2213339"/>
                  <a:gd name="connsiteX0" fmla="*/ 0 w 1962150"/>
                  <a:gd name="connsiteY0" fmla="*/ 0 h 2226018"/>
                  <a:gd name="connsiteX1" fmla="*/ 1962150 w 1962150"/>
                  <a:gd name="connsiteY1" fmla="*/ 12679 h 2226018"/>
                  <a:gd name="connsiteX2" fmla="*/ 205740 w 1962150"/>
                  <a:gd name="connsiteY2" fmla="*/ 2226018 h 2226018"/>
                  <a:gd name="connsiteX3" fmla="*/ 0 w 1962150"/>
                  <a:gd name="connsiteY3" fmla="*/ 0 h 2226018"/>
                  <a:gd name="connsiteX0" fmla="*/ 0 w 2247900"/>
                  <a:gd name="connsiteY0" fmla="*/ 3168 h 2213339"/>
                  <a:gd name="connsiteX1" fmla="*/ 2247900 w 2247900"/>
                  <a:gd name="connsiteY1" fmla="*/ 0 h 2213339"/>
                  <a:gd name="connsiteX2" fmla="*/ 491490 w 2247900"/>
                  <a:gd name="connsiteY2" fmla="*/ 2213339 h 2213339"/>
                  <a:gd name="connsiteX3" fmla="*/ 0 w 2247900"/>
                  <a:gd name="connsiteY3" fmla="*/ 3168 h 2213339"/>
                  <a:gd name="connsiteX0" fmla="*/ 0 w 2324100"/>
                  <a:gd name="connsiteY0" fmla="*/ 3168 h 2213339"/>
                  <a:gd name="connsiteX1" fmla="*/ 2324100 w 2324100"/>
                  <a:gd name="connsiteY1" fmla="*/ 0 h 2213339"/>
                  <a:gd name="connsiteX2" fmla="*/ 567690 w 2324100"/>
                  <a:gd name="connsiteY2" fmla="*/ 2213339 h 2213339"/>
                  <a:gd name="connsiteX3" fmla="*/ 0 w 2324100"/>
                  <a:gd name="connsiteY3" fmla="*/ 3168 h 221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24100" h="2213339">
                    <a:moveTo>
                      <a:pt x="0" y="3168"/>
                    </a:moveTo>
                    <a:lnTo>
                      <a:pt x="2324100" y="0"/>
                    </a:lnTo>
                    <a:lnTo>
                      <a:pt x="567690" y="2213339"/>
                    </a:lnTo>
                    <a:lnTo>
                      <a:pt x="0" y="3168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等腰三角形 2"/>
              <p:cNvSpPr/>
              <p:nvPr/>
            </p:nvSpPr>
            <p:spPr>
              <a:xfrm rot="10800000">
                <a:off x="11653838" y="4178805"/>
                <a:ext cx="608985" cy="273562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737610"/>
                  <a:gd name="connsiteY0" fmla="*/ 98249 h 1848860"/>
                  <a:gd name="connsiteX1" fmla="*/ 3737610 w 3737610"/>
                  <a:gd name="connsiteY1" fmla="*/ 0 h 1848860"/>
                  <a:gd name="connsiteX2" fmla="*/ 0 w 3737610"/>
                  <a:gd name="connsiteY2" fmla="*/ 1848860 h 1848860"/>
                  <a:gd name="connsiteX3" fmla="*/ 1356360 w 3737610"/>
                  <a:gd name="connsiteY3" fmla="*/ 98249 h 1848860"/>
                  <a:gd name="connsiteX0" fmla="*/ 0 w 2381250"/>
                  <a:gd name="connsiteY0" fmla="*/ 98249 h 2213339"/>
                  <a:gd name="connsiteX1" fmla="*/ 2381250 w 2381250"/>
                  <a:gd name="connsiteY1" fmla="*/ 0 h 2213339"/>
                  <a:gd name="connsiteX2" fmla="*/ 624840 w 2381250"/>
                  <a:gd name="connsiteY2" fmla="*/ 2213339 h 2213339"/>
                  <a:gd name="connsiteX3" fmla="*/ 0 w 2381250"/>
                  <a:gd name="connsiteY3" fmla="*/ 98249 h 2213339"/>
                  <a:gd name="connsiteX0" fmla="*/ 0 w 1962150"/>
                  <a:gd name="connsiteY0" fmla="*/ 0 h 2226018"/>
                  <a:gd name="connsiteX1" fmla="*/ 1962150 w 1962150"/>
                  <a:gd name="connsiteY1" fmla="*/ 12679 h 2226018"/>
                  <a:gd name="connsiteX2" fmla="*/ 205740 w 1962150"/>
                  <a:gd name="connsiteY2" fmla="*/ 2226018 h 2226018"/>
                  <a:gd name="connsiteX3" fmla="*/ 0 w 1962150"/>
                  <a:gd name="connsiteY3" fmla="*/ 0 h 2226018"/>
                  <a:gd name="connsiteX0" fmla="*/ 0 w 2247900"/>
                  <a:gd name="connsiteY0" fmla="*/ 3168 h 2213339"/>
                  <a:gd name="connsiteX1" fmla="*/ 2247900 w 2247900"/>
                  <a:gd name="connsiteY1" fmla="*/ 0 h 2213339"/>
                  <a:gd name="connsiteX2" fmla="*/ 491490 w 2247900"/>
                  <a:gd name="connsiteY2" fmla="*/ 2213339 h 2213339"/>
                  <a:gd name="connsiteX3" fmla="*/ 0 w 2247900"/>
                  <a:gd name="connsiteY3" fmla="*/ 3168 h 2213339"/>
                  <a:gd name="connsiteX0" fmla="*/ 0 w 2324100"/>
                  <a:gd name="connsiteY0" fmla="*/ 3168 h 2213339"/>
                  <a:gd name="connsiteX1" fmla="*/ 2324100 w 2324100"/>
                  <a:gd name="connsiteY1" fmla="*/ 0 h 2213339"/>
                  <a:gd name="connsiteX2" fmla="*/ 567690 w 2324100"/>
                  <a:gd name="connsiteY2" fmla="*/ 2213339 h 2213339"/>
                  <a:gd name="connsiteX3" fmla="*/ 0 w 2324100"/>
                  <a:gd name="connsiteY3" fmla="*/ 3168 h 2213339"/>
                  <a:gd name="connsiteX0" fmla="*/ 0 w 1619250"/>
                  <a:gd name="connsiteY0" fmla="*/ 779666 h 2989837"/>
                  <a:gd name="connsiteX1" fmla="*/ 1619250 w 1619250"/>
                  <a:gd name="connsiteY1" fmla="*/ 0 h 2989837"/>
                  <a:gd name="connsiteX2" fmla="*/ 567690 w 1619250"/>
                  <a:gd name="connsiteY2" fmla="*/ 2989837 h 2989837"/>
                  <a:gd name="connsiteX3" fmla="*/ 0 w 1619250"/>
                  <a:gd name="connsiteY3" fmla="*/ 779666 h 2989837"/>
                  <a:gd name="connsiteX0" fmla="*/ 0 w 2110740"/>
                  <a:gd name="connsiteY0" fmla="*/ 779666 h 2181645"/>
                  <a:gd name="connsiteX1" fmla="*/ 1619250 w 2110740"/>
                  <a:gd name="connsiteY1" fmla="*/ 0 h 2181645"/>
                  <a:gd name="connsiteX2" fmla="*/ 2110740 w 2110740"/>
                  <a:gd name="connsiteY2" fmla="*/ 2181645 h 2181645"/>
                  <a:gd name="connsiteX3" fmla="*/ 0 w 2110740"/>
                  <a:gd name="connsiteY3" fmla="*/ 779666 h 2181645"/>
                  <a:gd name="connsiteX0" fmla="*/ 0 w 2110740"/>
                  <a:gd name="connsiteY0" fmla="*/ 858901 h 2260880"/>
                  <a:gd name="connsiteX1" fmla="*/ 1600200 w 2110740"/>
                  <a:gd name="connsiteY1" fmla="*/ 0 h 2260880"/>
                  <a:gd name="connsiteX2" fmla="*/ 2110740 w 2110740"/>
                  <a:gd name="connsiteY2" fmla="*/ 2260880 h 2260880"/>
                  <a:gd name="connsiteX3" fmla="*/ 0 w 2110740"/>
                  <a:gd name="connsiteY3" fmla="*/ 858901 h 2260880"/>
                  <a:gd name="connsiteX0" fmla="*/ 0 w 529590"/>
                  <a:gd name="connsiteY0" fmla="*/ 1841409 h 2260880"/>
                  <a:gd name="connsiteX1" fmla="*/ 19050 w 529590"/>
                  <a:gd name="connsiteY1" fmla="*/ 0 h 2260880"/>
                  <a:gd name="connsiteX2" fmla="*/ 529590 w 529590"/>
                  <a:gd name="connsiteY2" fmla="*/ 2260880 h 2260880"/>
                  <a:gd name="connsiteX3" fmla="*/ 0 w 529590"/>
                  <a:gd name="connsiteY3" fmla="*/ 1841409 h 2260880"/>
                  <a:gd name="connsiteX0" fmla="*/ 0 w 553402"/>
                  <a:gd name="connsiteY0" fmla="*/ 1841409 h 2201455"/>
                  <a:gd name="connsiteX1" fmla="*/ 19050 w 553402"/>
                  <a:gd name="connsiteY1" fmla="*/ 0 h 2201455"/>
                  <a:gd name="connsiteX2" fmla="*/ 553402 w 553402"/>
                  <a:gd name="connsiteY2" fmla="*/ 2201455 h 2201455"/>
                  <a:gd name="connsiteX3" fmla="*/ 0 w 553402"/>
                  <a:gd name="connsiteY3" fmla="*/ 1841409 h 2201455"/>
                  <a:gd name="connsiteX0" fmla="*/ 0 w 608985"/>
                  <a:gd name="connsiteY0" fmla="*/ 1887782 h 2201455"/>
                  <a:gd name="connsiteX1" fmla="*/ 74633 w 608985"/>
                  <a:gd name="connsiteY1" fmla="*/ 0 h 2201455"/>
                  <a:gd name="connsiteX2" fmla="*/ 608985 w 608985"/>
                  <a:gd name="connsiteY2" fmla="*/ 2201455 h 2201455"/>
                  <a:gd name="connsiteX3" fmla="*/ 0 w 608985"/>
                  <a:gd name="connsiteY3" fmla="*/ 1887782 h 2201455"/>
                  <a:gd name="connsiteX0" fmla="*/ 0 w 608985"/>
                  <a:gd name="connsiteY0" fmla="*/ 1934156 h 2247829"/>
                  <a:gd name="connsiteX1" fmla="*/ 19050 w 608985"/>
                  <a:gd name="connsiteY1" fmla="*/ 0 h 2247829"/>
                  <a:gd name="connsiteX2" fmla="*/ 608985 w 608985"/>
                  <a:gd name="connsiteY2" fmla="*/ 2247829 h 2247829"/>
                  <a:gd name="connsiteX3" fmla="*/ 0 w 608985"/>
                  <a:gd name="connsiteY3" fmla="*/ 1934156 h 2247829"/>
                  <a:gd name="connsiteX0" fmla="*/ 0 w 608985"/>
                  <a:gd name="connsiteY0" fmla="*/ 1961980 h 2275653"/>
                  <a:gd name="connsiteX1" fmla="*/ 19050 w 608985"/>
                  <a:gd name="connsiteY1" fmla="*/ 0 h 2275653"/>
                  <a:gd name="connsiteX2" fmla="*/ 608985 w 608985"/>
                  <a:gd name="connsiteY2" fmla="*/ 2275653 h 2275653"/>
                  <a:gd name="connsiteX3" fmla="*/ 0 w 608985"/>
                  <a:gd name="connsiteY3" fmla="*/ 1961980 h 2275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08985" h="2275653">
                    <a:moveTo>
                      <a:pt x="0" y="1961980"/>
                    </a:moveTo>
                    <a:lnTo>
                      <a:pt x="19050" y="0"/>
                    </a:lnTo>
                    <a:lnTo>
                      <a:pt x="608985" y="2275653"/>
                    </a:lnTo>
                    <a:lnTo>
                      <a:pt x="0" y="196198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4574381" y="5864350"/>
              <a:ext cx="4645466" cy="1043827"/>
              <a:chOff x="-54770" y="4178801"/>
              <a:chExt cx="12326860" cy="2769823"/>
            </a:xfrm>
          </p:grpSpPr>
          <p:sp>
            <p:nvSpPr>
              <p:cNvPr id="19" name="等腰三角形 2"/>
              <p:cNvSpPr/>
              <p:nvPr/>
            </p:nvSpPr>
            <p:spPr>
              <a:xfrm>
                <a:off x="-38100" y="4724400"/>
                <a:ext cx="1143000" cy="215265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43000" h="1790700">
                    <a:moveTo>
                      <a:pt x="0" y="1790700"/>
                    </a:moveTo>
                    <a:lnTo>
                      <a:pt x="0" y="0"/>
                    </a:lnTo>
                    <a:lnTo>
                      <a:pt x="1143000" y="628650"/>
                    </a:lnTo>
                    <a:lnTo>
                      <a:pt x="0" y="179070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等腰三角形 2"/>
              <p:cNvSpPr/>
              <p:nvPr/>
            </p:nvSpPr>
            <p:spPr>
              <a:xfrm>
                <a:off x="-54770" y="5482592"/>
                <a:ext cx="2668429" cy="140112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2668429"/>
                  <a:gd name="connsiteY0" fmla="*/ 1165539 h 1165539"/>
                  <a:gd name="connsiteX1" fmla="*/ 1155859 w 2668429"/>
                  <a:gd name="connsiteY1" fmla="*/ 0 h 1165539"/>
                  <a:gd name="connsiteX2" fmla="*/ 2668429 w 2668429"/>
                  <a:gd name="connsiteY2" fmla="*/ 346575 h 1165539"/>
                  <a:gd name="connsiteX3" fmla="*/ 0 w 2668429"/>
                  <a:gd name="connsiteY3" fmla="*/ 1165539 h 1165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8429" h="1165539">
                    <a:moveTo>
                      <a:pt x="0" y="1165539"/>
                    </a:moveTo>
                    <a:lnTo>
                      <a:pt x="1155859" y="0"/>
                    </a:lnTo>
                    <a:lnTo>
                      <a:pt x="2668429" y="346575"/>
                    </a:lnTo>
                    <a:lnTo>
                      <a:pt x="0" y="1165539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等腰三角形 2"/>
              <p:cNvSpPr/>
              <p:nvPr/>
            </p:nvSpPr>
            <p:spPr>
              <a:xfrm>
                <a:off x="-30480" y="5669282"/>
                <a:ext cx="4472940" cy="120396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72940" h="1001524">
                    <a:moveTo>
                      <a:pt x="0" y="1001524"/>
                    </a:moveTo>
                    <a:lnTo>
                      <a:pt x="3257550" y="0"/>
                    </a:lnTo>
                    <a:lnTo>
                      <a:pt x="4472940" y="993128"/>
                    </a:lnTo>
                    <a:lnTo>
                      <a:pt x="0" y="1001524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等腰三角形 2"/>
              <p:cNvSpPr/>
              <p:nvPr/>
            </p:nvSpPr>
            <p:spPr>
              <a:xfrm>
                <a:off x="3188970" y="5433060"/>
                <a:ext cx="3562350" cy="142246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62350" h="1183291">
                    <a:moveTo>
                      <a:pt x="0" y="209179"/>
                    </a:moveTo>
                    <a:lnTo>
                      <a:pt x="3562350" y="0"/>
                    </a:lnTo>
                    <a:lnTo>
                      <a:pt x="1215390" y="1183291"/>
                    </a:lnTo>
                    <a:lnTo>
                      <a:pt x="0" y="20917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等腰三角形 2"/>
              <p:cNvSpPr/>
              <p:nvPr/>
            </p:nvSpPr>
            <p:spPr>
              <a:xfrm rot="10800000">
                <a:off x="4392931" y="5233036"/>
                <a:ext cx="3633787" cy="163201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3633787"/>
                  <a:gd name="connsiteY0" fmla="*/ 716280 h 1357607"/>
                  <a:gd name="connsiteX1" fmla="*/ 3633787 w 3633787"/>
                  <a:gd name="connsiteY1" fmla="*/ 0 h 1357607"/>
                  <a:gd name="connsiteX2" fmla="*/ 967740 w 3633787"/>
                  <a:gd name="connsiteY2" fmla="*/ 1357607 h 1357607"/>
                  <a:gd name="connsiteX3" fmla="*/ 0 w 3633787"/>
                  <a:gd name="connsiteY3" fmla="*/ 716280 h 1357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33787" h="1357607">
                    <a:moveTo>
                      <a:pt x="0" y="716280"/>
                    </a:moveTo>
                    <a:lnTo>
                      <a:pt x="3633787" y="0"/>
                    </a:lnTo>
                    <a:lnTo>
                      <a:pt x="967740" y="1357607"/>
                    </a:lnTo>
                    <a:lnTo>
                      <a:pt x="0" y="71628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等腰三角形 2"/>
              <p:cNvSpPr/>
              <p:nvPr/>
            </p:nvSpPr>
            <p:spPr>
              <a:xfrm rot="10800000">
                <a:off x="4441506" y="5997509"/>
                <a:ext cx="5529263" cy="86620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529262"/>
                  <a:gd name="connsiteY0" fmla="*/ 0 h 720562"/>
                  <a:gd name="connsiteX1" fmla="*/ 5529262 w 5529262"/>
                  <a:gd name="connsiteY1" fmla="*/ 12678 h 720562"/>
                  <a:gd name="connsiteX2" fmla="*/ 1920240 w 5529262"/>
                  <a:gd name="connsiteY2" fmla="*/ 720562 h 720562"/>
                  <a:gd name="connsiteX3" fmla="*/ 0 w 5529262"/>
                  <a:gd name="connsiteY3" fmla="*/ 0 h 720562"/>
                  <a:gd name="connsiteX0" fmla="*/ 0 w 5524500"/>
                  <a:gd name="connsiteY0" fmla="*/ 0 h 720562"/>
                  <a:gd name="connsiteX1" fmla="*/ 5524500 w 5524500"/>
                  <a:gd name="connsiteY1" fmla="*/ 8716 h 720562"/>
                  <a:gd name="connsiteX2" fmla="*/ 1920240 w 5524500"/>
                  <a:gd name="connsiteY2" fmla="*/ 720562 h 720562"/>
                  <a:gd name="connsiteX3" fmla="*/ 0 w 5524500"/>
                  <a:gd name="connsiteY3" fmla="*/ 0 h 720562"/>
                  <a:gd name="connsiteX0" fmla="*/ 0 w 5529263"/>
                  <a:gd name="connsiteY0" fmla="*/ 0 h 720562"/>
                  <a:gd name="connsiteX1" fmla="*/ 5529263 w 5529263"/>
                  <a:gd name="connsiteY1" fmla="*/ 8716 h 720562"/>
                  <a:gd name="connsiteX2" fmla="*/ 1920240 w 5529263"/>
                  <a:gd name="connsiteY2" fmla="*/ 720562 h 720562"/>
                  <a:gd name="connsiteX3" fmla="*/ 0 w 5529263"/>
                  <a:gd name="connsiteY3" fmla="*/ 0 h 720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9263" h="720562">
                    <a:moveTo>
                      <a:pt x="0" y="0"/>
                    </a:moveTo>
                    <a:lnTo>
                      <a:pt x="5529263" y="8716"/>
                    </a:lnTo>
                    <a:lnTo>
                      <a:pt x="1920240" y="7205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等腰三角形 2"/>
              <p:cNvSpPr/>
              <p:nvPr/>
            </p:nvSpPr>
            <p:spPr>
              <a:xfrm rot="10800000">
                <a:off x="8020049" y="4744302"/>
                <a:ext cx="3257550" cy="210445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310890"/>
                  <a:gd name="connsiteY0" fmla="*/ 0 h 1750611"/>
                  <a:gd name="connsiteX1" fmla="*/ 3310890 w 3310890"/>
                  <a:gd name="connsiteY1" fmla="*/ 728959 h 1750611"/>
                  <a:gd name="connsiteX2" fmla="*/ 0 w 3310890"/>
                  <a:gd name="connsiteY2" fmla="*/ 1750611 h 1750611"/>
                  <a:gd name="connsiteX3" fmla="*/ 1356360 w 3310890"/>
                  <a:gd name="connsiteY3" fmla="*/ 0 h 1750611"/>
                  <a:gd name="connsiteX0" fmla="*/ 1356360 w 3257550"/>
                  <a:gd name="connsiteY0" fmla="*/ 0 h 1750611"/>
                  <a:gd name="connsiteX1" fmla="*/ 3257550 w 3257550"/>
                  <a:gd name="connsiteY1" fmla="*/ 703604 h 1750611"/>
                  <a:gd name="connsiteX2" fmla="*/ 0 w 3257550"/>
                  <a:gd name="connsiteY2" fmla="*/ 1750611 h 1750611"/>
                  <a:gd name="connsiteX3" fmla="*/ 1356360 w 3257550"/>
                  <a:gd name="connsiteY3" fmla="*/ 0 h 1750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57550" h="1750611">
                    <a:moveTo>
                      <a:pt x="1356360" y="0"/>
                    </a:moveTo>
                    <a:lnTo>
                      <a:pt x="3257550" y="703604"/>
                    </a:lnTo>
                    <a:lnTo>
                      <a:pt x="0" y="1750611"/>
                    </a:lnTo>
                    <a:lnTo>
                      <a:pt x="135636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等腰三角形 2"/>
              <p:cNvSpPr/>
              <p:nvPr/>
            </p:nvSpPr>
            <p:spPr>
              <a:xfrm rot="10800000">
                <a:off x="9898380" y="4186523"/>
                <a:ext cx="2324100" cy="266071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737610"/>
                  <a:gd name="connsiteY0" fmla="*/ 98249 h 1848860"/>
                  <a:gd name="connsiteX1" fmla="*/ 3737610 w 3737610"/>
                  <a:gd name="connsiteY1" fmla="*/ 0 h 1848860"/>
                  <a:gd name="connsiteX2" fmla="*/ 0 w 3737610"/>
                  <a:gd name="connsiteY2" fmla="*/ 1848860 h 1848860"/>
                  <a:gd name="connsiteX3" fmla="*/ 1356360 w 3737610"/>
                  <a:gd name="connsiteY3" fmla="*/ 98249 h 1848860"/>
                  <a:gd name="connsiteX0" fmla="*/ 0 w 2381250"/>
                  <a:gd name="connsiteY0" fmla="*/ 98249 h 2213339"/>
                  <a:gd name="connsiteX1" fmla="*/ 2381250 w 2381250"/>
                  <a:gd name="connsiteY1" fmla="*/ 0 h 2213339"/>
                  <a:gd name="connsiteX2" fmla="*/ 624840 w 2381250"/>
                  <a:gd name="connsiteY2" fmla="*/ 2213339 h 2213339"/>
                  <a:gd name="connsiteX3" fmla="*/ 0 w 2381250"/>
                  <a:gd name="connsiteY3" fmla="*/ 98249 h 2213339"/>
                  <a:gd name="connsiteX0" fmla="*/ 0 w 1962150"/>
                  <a:gd name="connsiteY0" fmla="*/ 0 h 2226018"/>
                  <a:gd name="connsiteX1" fmla="*/ 1962150 w 1962150"/>
                  <a:gd name="connsiteY1" fmla="*/ 12679 h 2226018"/>
                  <a:gd name="connsiteX2" fmla="*/ 205740 w 1962150"/>
                  <a:gd name="connsiteY2" fmla="*/ 2226018 h 2226018"/>
                  <a:gd name="connsiteX3" fmla="*/ 0 w 1962150"/>
                  <a:gd name="connsiteY3" fmla="*/ 0 h 2226018"/>
                  <a:gd name="connsiteX0" fmla="*/ 0 w 2247900"/>
                  <a:gd name="connsiteY0" fmla="*/ 3168 h 2213339"/>
                  <a:gd name="connsiteX1" fmla="*/ 2247900 w 2247900"/>
                  <a:gd name="connsiteY1" fmla="*/ 0 h 2213339"/>
                  <a:gd name="connsiteX2" fmla="*/ 491490 w 2247900"/>
                  <a:gd name="connsiteY2" fmla="*/ 2213339 h 2213339"/>
                  <a:gd name="connsiteX3" fmla="*/ 0 w 2247900"/>
                  <a:gd name="connsiteY3" fmla="*/ 3168 h 2213339"/>
                  <a:gd name="connsiteX0" fmla="*/ 0 w 2324100"/>
                  <a:gd name="connsiteY0" fmla="*/ 3168 h 2213339"/>
                  <a:gd name="connsiteX1" fmla="*/ 2324100 w 2324100"/>
                  <a:gd name="connsiteY1" fmla="*/ 0 h 2213339"/>
                  <a:gd name="connsiteX2" fmla="*/ 567690 w 2324100"/>
                  <a:gd name="connsiteY2" fmla="*/ 2213339 h 2213339"/>
                  <a:gd name="connsiteX3" fmla="*/ 0 w 2324100"/>
                  <a:gd name="connsiteY3" fmla="*/ 3168 h 221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24100" h="2213339">
                    <a:moveTo>
                      <a:pt x="0" y="3168"/>
                    </a:moveTo>
                    <a:lnTo>
                      <a:pt x="2324100" y="0"/>
                    </a:lnTo>
                    <a:lnTo>
                      <a:pt x="567690" y="2213339"/>
                    </a:lnTo>
                    <a:lnTo>
                      <a:pt x="0" y="3168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等腰三角形 2"/>
              <p:cNvSpPr/>
              <p:nvPr/>
            </p:nvSpPr>
            <p:spPr>
              <a:xfrm rot="10800000">
                <a:off x="11653841" y="4178801"/>
                <a:ext cx="618249" cy="2769823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737610"/>
                  <a:gd name="connsiteY0" fmla="*/ 98249 h 1848860"/>
                  <a:gd name="connsiteX1" fmla="*/ 3737610 w 3737610"/>
                  <a:gd name="connsiteY1" fmla="*/ 0 h 1848860"/>
                  <a:gd name="connsiteX2" fmla="*/ 0 w 3737610"/>
                  <a:gd name="connsiteY2" fmla="*/ 1848860 h 1848860"/>
                  <a:gd name="connsiteX3" fmla="*/ 1356360 w 3737610"/>
                  <a:gd name="connsiteY3" fmla="*/ 98249 h 1848860"/>
                  <a:gd name="connsiteX0" fmla="*/ 0 w 2381250"/>
                  <a:gd name="connsiteY0" fmla="*/ 98249 h 2213339"/>
                  <a:gd name="connsiteX1" fmla="*/ 2381250 w 2381250"/>
                  <a:gd name="connsiteY1" fmla="*/ 0 h 2213339"/>
                  <a:gd name="connsiteX2" fmla="*/ 624840 w 2381250"/>
                  <a:gd name="connsiteY2" fmla="*/ 2213339 h 2213339"/>
                  <a:gd name="connsiteX3" fmla="*/ 0 w 2381250"/>
                  <a:gd name="connsiteY3" fmla="*/ 98249 h 2213339"/>
                  <a:gd name="connsiteX0" fmla="*/ 0 w 1962150"/>
                  <a:gd name="connsiteY0" fmla="*/ 0 h 2226018"/>
                  <a:gd name="connsiteX1" fmla="*/ 1962150 w 1962150"/>
                  <a:gd name="connsiteY1" fmla="*/ 12679 h 2226018"/>
                  <a:gd name="connsiteX2" fmla="*/ 205740 w 1962150"/>
                  <a:gd name="connsiteY2" fmla="*/ 2226018 h 2226018"/>
                  <a:gd name="connsiteX3" fmla="*/ 0 w 1962150"/>
                  <a:gd name="connsiteY3" fmla="*/ 0 h 2226018"/>
                  <a:gd name="connsiteX0" fmla="*/ 0 w 2247900"/>
                  <a:gd name="connsiteY0" fmla="*/ 3168 h 2213339"/>
                  <a:gd name="connsiteX1" fmla="*/ 2247900 w 2247900"/>
                  <a:gd name="connsiteY1" fmla="*/ 0 h 2213339"/>
                  <a:gd name="connsiteX2" fmla="*/ 491490 w 2247900"/>
                  <a:gd name="connsiteY2" fmla="*/ 2213339 h 2213339"/>
                  <a:gd name="connsiteX3" fmla="*/ 0 w 2247900"/>
                  <a:gd name="connsiteY3" fmla="*/ 3168 h 2213339"/>
                  <a:gd name="connsiteX0" fmla="*/ 0 w 2324100"/>
                  <a:gd name="connsiteY0" fmla="*/ 3168 h 2213339"/>
                  <a:gd name="connsiteX1" fmla="*/ 2324100 w 2324100"/>
                  <a:gd name="connsiteY1" fmla="*/ 0 h 2213339"/>
                  <a:gd name="connsiteX2" fmla="*/ 567690 w 2324100"/>
                  <a:gd name="connsiteY2" fmla="*/ 2213339 h 2213339"/>
                  <a:gd name="connsiteX3" fmla="*/ 0 w 2324100"/>
                  <a:gd name="connsiteY3" fmla="*/ 3168 h 2213339"/>
                  <a:gd name="connsiteX0" fmla="*/ 0 w 1619250"/>
                  <a:gd name="connsiteY0" fmla="*/ 779666 h 2989837"/>
                  <a:gd name="connsiteX1" fmla="*/ 1619250 w 1619250"/>
                  <a:gd name="connsiteY1" fmla="*/ 0 h 2989837"/>
                  <a:gd name="connsiteX2" fmla="*/ 567690 w 1619250"/>
                  <a:gd name="connsiteY2" fmla="*/ 2989837 h 2989837"/>
                  <a:gd name="connsiteX3" fmla="*/ 0 w 1619250"/>
                  <a:gd name="connsiteY3" fmla="*/ 779666 h 2989837"/>
                  <a:gd name="connsiteX0" fmla="*/ 0 w 2110740"/>
                  <a:gd name="connsiteY0" fmla="*/ 779666 h 2181645"/>
                  <a:gd name="connsiteX1" fmla="*/ 1619250 w 2110740"/>
                  <a:gd name="connsiteY1" fmla="*/ 0 h 2181645"/>
                  <a:gd name="connsiteX2" fmla="*/ 2110740 w 2110740"/>
                  <a:gd name="connsiteY2" fmla="*/ 2181645 h 2181645"/>
                  <a:gd name="connsiteX3" fmla="*/ 0 w 2110740"/>
                  <a:gd name="connsiteY3" fmla="*/ 779666 h 2181645"/>
                  <a:gd name="connsiteX0" fmla="*/ 0 w 2110740"/>
                  <a:gd name="connsiteY0" fmla="*/ 858901 h 2260880"/>
                  <a:gd name="connsiteX1" fmla="*/ 1600200 w 2110740"/>
                  <a:gd name="connsiteY1" fmla="*/ 0 h 2260880"/>
                  <a:gd name="connsiteX2" fmla="*/ 2110740 w 2110740"/>
                  <a:gd name="connsiteY2" fmla="*/ 2260880 h 2260880"/>
                  <a:gd name="connsiteX3" fmla="*/ 0 w 2110740"/>
                  <a:gd name="connsiteY3" fmla="*/ 858901 h 2260880"/>
                  <a:gd name="connsiteX0" fmla="*/ 0 w 529590"/>
                  <a:gd name="connsiteY0" fmla="*/ 1841409 h 2260880"/>
                  <a:gd name="connsiteX1" fmla="*/ 19050 w 529590"/>
                  <a:gd name="connsiteY1" fmla="*/ 0 h 2260880"/>
                  <a:gd name="connsiteX2" fmla="*/ 529590 w 529590"/>
                  <a:gd name="connsiteY2" fmla="*/ 2260880 h 2260880"/>
                  <a:gd name="connsiteX3" fmla="*/ 0 w 529590"/>
                  <a:gd name="connsiteY3" fmla="*/ 1841409 h 2260880"/>
                  <a:gd name="connsiteX0" fmla="*/ 0 w 553402"/>
                  <a:gd name="connsiteY0" fmla="*/ 1841409 h 2201455"/>
                  <a:gd name="connsiteX1" fmla="*/ 19050 w 553402"/>
                  <a:gd name="connsiteY1" fmla="*/ 0 h 2201455"/>
                  <a:gd name="connsiteX2" fmla="*/ 553402 w 553402"/>
                  <a:gd name="connsiteY2" fmla="*/ 2201455 h 2201455"/>
                  <a:gd name="connsiteX3" fmla="*/ 0 w 553402"/>
                  <a:gd name="connsiteY3" fmla="*/ 1841409 h 2201455"/>
                  <a:gd name="connsiteX0" fmla="*/ 0 w 618248"/>
                  <a:gd name="connsiteY0" fmla="*/ 1790086 h 2201455"/>
                  <a:gd name="connsiteX1" fmla="*/ 83896 w 618248"/>
                  <a:gd name="connsiteY1" fmla="*/ 0 h 2201455"/>
                  <a:gd name="connsiteX2" fmla="*/ 618248 w 618248"/>
                  <a:gd name="connsiteY2" fmla="*/ 2201455 h 2201455"/>
                  <a:gd name="connsiteX3" fmla="*/ 0 w 618248"/>
                  <a:gd name="connsiteY3" fmla="*/ 1790086 h 2201455"/>
                  <a:gd name="connsiteX0" fmla="*/ 0 w 618248"/>
                  <a:gd name="connsiteY0" fmla="*/ 1892731 h 2304100"/>
                  <a:gd name="connsiteX1" fmla="*/ 28314 w 618248"/>
                  <a:gd name="connsiteY1" fmla="*/ 0 h 2304100"/>
                  <a:gd name="connsiteX2" fmla="*/ 618248 w 618248"/>
                  <a:gd name="connsiteY2" fmla="*/ 2304100 h 2304100"/>
                  <a:gd name="connsiteX3" fmla="*/ 0 w 618248"/>
                  <a:gd name="connsiteY3" fmla="*/ 1892731 h 2304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18248" h="2304100">
                    <a:moveTo>
                      <a:pt x="0" y="1892731"/>
                    </a:moveTo>
                    <a:lnTo>
                      <a:pt x="28314" y="0"/>
                    </a:lnTo>
                    <a:lnTo>
                      <a:pt x="618248" y="2304100"/>
                    </a:lnTo>
                    <a:lnTo>
                      <a:pt x="0" y="1892731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9203531" y="5829300"/>
              <a:ext cx="4626770" cy="1054417"/>
              <a:chOff x="-54770" y="4178801"/>
              <a:chExt cx="12277250" cy="2704917"/>
            </a:xfrm>
          </p:grpSpPr>
          <p:sp>
            <p:nvSpPr>
              <p:cNvPr id="10" name="等腰三角形 2"/>
              <p:cNvSpPr/>
              <p:nvPr/>
            </p:nvSpPr>
            <p:spPr>
              <a:xfrm>
                <a:off x="-38100" y="4724400"/>
                <a:ext cx="1143000" cy="215265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43000" h="1790700">
                    <a:moveTo>
                      <a:pt x="0" y="1790700"/>
                    </a:moveTo>
                    <a:lnTo>
                      <a:pt x="0" y="0"/>
                    </a:lnTo>
                    <a:lnTo>
                      <a:pt x="1143000" y="628650"/>
                    </a:lnTo>
                    <a:lnTo>
                      <a:pt x="0" y="179070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等腰三角形 2"/>
              <p:cNvSpPr/>
              <p:nvPr/>
            </p:nvSpPr>
            <p:spPr>
              <a:xfrm>
                <a:off x="-54770" y="5482592"/>
                <a:ext cx="2668429" cy="140112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2668429"/>
                  <a:gd name="connsiteY0" fmla="*/ 1165539 h 1165539"/>
                  <a:gd name="connsiteX1" fmla="*/ 1155859 w 2668429"/>
                  <a:gd name="connsiteY1" fmla="*/ 0 h 1165539"/>
                  <a:gd name="connsiteX2" fmla="*/ 2668429 w 2668429"/>
                  <a:gd name="connsiteY2" fmla="*/ 346575 h 1165539"/>
                  <a:gd name="connsiteX3" fmla="*/ 0 w 2668429"/>
                  <a:gd name="connsiteY3" fmla="*/ 1165539 h 1165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8429" h="1165539">
                    <a:moveTo>
                      <a:pt x="0" y="1165539"/>
                    </a:moveTo>
                    <a:lnTo>
                      <a:pt x="1155859" y="0"/>
                    </a:lnTo>
                    <a:lnTo>
                      <a:pt x="2668429" y="346575"/>
                    </a:lnTo>
                    <a:lnTo>
                      <a:pt x="0" y="1165539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等腰三角形 2"/>
              <p:cNvSpPr/>
              <p:nvPr/>
            </p:nvSpPr>
            <p:spPr>
              <a:xfrm>
                <a:off x="-30480" y="5669282"/>
                <a:ext cx="4472940" cy="120396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72940" h="1001524">
                    <a:moveTo>
                      <a:pt x="0" y="1001524"/>
                    </a:moveTo>
                    <a:lnTo>
                      <a:pt x="3257550" y="0"/>
                    </a:lnTo>
                    <a:lnTo>
                      <a:pt x="4472940" y="993128"/>
                    </a:lnTo>
                    <a:lnTo>
                      <a:pt x="0" y="1001524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等腰三角形 2"/>
              <p:cNvSpPr/>
              <p:nvPr/>
            </p:nvSpPr>
            <p:spPr>
              <a:xfrm>
                <a:off x="3188970" y="5433060"/>
                <a:ext cx="3562350" cy="142246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62350" h="1183291">
                    <a:moveTo>
                      <a:pt x="0" y="209179"/>
                    </a:moveTo>
                    <a:lnTo>
                      <a:pt x="3562350" y="0"/>
                    </a:lnTo>
                    <a:lnTo>
                      <a:pt x="1215390" y="1183291"/>
                    </a:lnTo>
                    <a:lnTo>
                      <a:pt x="0" y="20917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等腰三角形 2"/>
              <p:cNvSpPr/>
              <p:nvPr/>
            </p:nvSpPr>
            <p:spPr>
              <a:xfrm rot="10800000">
                <a:off x="4392931" y="5233036"/>
                <a:ext cx="3633787" cy="163201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3633787"/>
                  <a:gd name="connsiteY0" fmla="*/ 716280 h 1357607"/>
                  <a:gd name="connsiteX1" fmla="*/ 3633787 w 3633787"/>
                  <a:gd name="connsiteY1" fmla="*/ 0 h 1357607"/>
                  <a:gd name="connsiteX2" fmla="*/ 967740 w 3633787"/>
                  <a:gd name="connsiteY2" fmla="*/ 1357607 h 1357607"/>
                  <a:gd name="connsiteX3" fmla="*/ 0 w 3633787"/>
                  <a:gd name="connsiteY3" fmla="*/ 716280 h 1357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33787" h="1357607">
                    <a:moveTo>
                      <a:pt x="0" y="716280"/>
                    </a:moveTo>
                    <a:lnTo>
                      <a:pt x="3633787" y="0"/>
                    </a:lnTo>
                    <a:lnTo>
                      <a:pt x="967740" y="1357607"/>
                    </a:lnTo>
                    <a:lnTo>
                      <a:pt x="0" y="71628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等腰三角形 2"/>
              <p:cNvSpPr/>
              <p:nvPr/>
            </p:nvSpPr>
            <p:spPr>
              <a:xfrm rot="10800000">
                <a:off x="4441506" y="5997509"/>
                <a:ext cx="5529263" cy="86620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529262"/>
                  <a:gd name="connsiteY0" fmla="*/ 0 h 720562"/>
                  <a:gd name="connsiteX1" fmla="*/ 5529262 w 5529262"/>
                  <a:gd name="connsiteY1" fmla="*/ 12678 h 720562"/>
                  <a:gd name="connsiteX2" fmla="*/ 1920240 w 5529262"/>
                  <a:gd name="connsiteY2" fmla="*/ 720562 h 720562"/>
                  <a:gd name="connsiteX3" fmla="*/ 0 w 5529262"/>
                  <a:gd name="connsiteY3" fmla="*/ 0 h 720562"/>
                  <a:gd name="connsiteX0" fmla="*/ 0 w 5524500"/>
                  <a:gd name="connsiteY0" fmla="*/ 0 h 720562"/>
                  <a:gd name="connsiteX1" fmla="*/ 5524500 w 5524500"/>
                  <a:gd name="connsiteY1" fmla="*/ 8716 h 720562"/>
                  <a:gd name="connsiteX2" fmla="*/ 1920240 w 5524500"/>
                  <a:gd name="connsiteY2" fmla="*/ 720562 h 720562"/>
                  <a:gd name="connsiteX3" fmla="*/ 0 w 5524500"/>
                  <a:gd name="connsiteY3" fmla="*/ 0 h 720562"/>
                  <a:gd name="connsiteX0" fmla="*/ 0 w 5529263"/>
                  <a:gd name="connsiteY0" fmla="*/ 0 h 720562"/>
                  <a:gd name="connsiteX1" fmla="*/ 5529263 w 5529263"/>
                  <a:gd name="connsiteY1" fmla="*/ 8716 h 720562"/>
                  <a:gd name="connsiteX2" fmla="*/ 1920240 w 5529263"/>
                  <a:gd name="connsiteY2" fmla="*/ 720562 h 720562"/>
                  <a:gd name="connsiteX3" fmla="*/ 0 w 5529263"/>
                  <a:gd name="connsiteY3" fmla="*/ 0 h 720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9263" h="720562">
                    <a:moveTo>
                      <a:pt x="0" y="0"/>
                    </a:moveTo>
                    <a:lnTo>
                      <a:pt x="5529263" y="8716"/>
                    </a:lnTo>
                    <a:lnTo>
                      <a:pt x="1920240" y="7205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等腰三角形 2"/>
              <p:cNvSpPr/>
              <p:nvPr/>
            </p:nvSpPr>
            <p:spPr>
              <a:xfrm rot="10800000">
                <a:off x="8020049" y="4744302"/>
                <a:ext cx="3257550" cy="210445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310890"/>
                  <a:gd name="connsiteY0" fmla="*/ 0 h 1750611"/>
                  <a:gd name="connsiteX1" fmla="*/ 3310890 w 3310890"/>
                  <a:gd name="connsiteY1" fmla="*/ 728959 h 1750611"/>
                  <a:gd name="connsiteX2" fmla="*/ 0 w 3310890"/>
                  <a:gd name="connsiteY2" fmla="*/ 1750611 h 1750611"/>
                  <a:gd name="connsiteX3" fmla="*/ 1356360 w 3310890"/>
                  <a:gd name="connsiteY3" fmla="*/ 0 h 1750611"/>
                  <a:gd name="connsiteX0" fmla="*/ 1356360 w 3257550"/>
                  <a:gd name="connsiteY0" fmla="*/ 0 h 1750611"/>
                  <a:gd name="connsiteX1" fmla="*/ 3257550 w 3257550"/>
                  <a:gd name="connsiteY1" fmla="*/ 703604 h 1750611"/>
                  <a:gd name="connsiteX2" fmla="*/ 0 w 3257550"/>
                  <a:gd name="connsiteY2" fmla="*/ 1750611 h 1750611"/>
                  <a:gd name="connsiteX3" fmla="*/ 1356360 w 3257550"/>
                  <a:gd name="connsiteY3" fmla="*/ 0 h 1750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57550" h="1750611">
                    <a:moveTo>
                      <a:pt x="1356360" y="0"/>
                    </a:moveTo>
                    <a:lnTo>
                      <a:pt x="3257550" y="703604"/>
                    </a:lnTo>
                    <a:lnTo>
                      <a:pt x="0" y="1750611"/>
                    </a:lnTo>
                    <a:lnTo>
                      <a:pt x="135636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等腰三角形 2"/>
              <p:cNvSpPr/>
              <p:nvPr/>
            </p:nvSpPr>
            <p:spPr>
              <a:xfrm rot="10800000">
                <a:off x="9898380" y="4186523"/>
                <a:ext cx="2324100" cy="266071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737610"/>
                  <a:gd name="connsiteY0" fmla="*/ 98249 h 1848860"/>
                  <a:gd name="connsiteX1" fmla="*/ 3737610 w 3737610"/>
                  <a:gd name="connsiteY1" fmla="*/ 0 h 1848860"/>
                  <a:gd name="connsiteX2" fmla="*/ 0 w 3737610"/>
                  <a:gd name="connsiteY2" fmla="*/ 1848860 h 1848860"/>
                  <a:gd name="connsiteX3" fmla="*/ 1356360 w 3737610"/>
                  <a:gd name="connsiteY3" fmla="*/ 98249 h 1848860"/>
                  <a:gd name="connsiteX0" fmla="*/ 0 w 2381250"/>
                  <a:gd name="connsiteY0" fmla="*/ 98249 h 2213339"/>
                  <a:gd name="connsiteX1" fmla="*/ 2381250 w 2381250"/>
                  <a:gd name="connsiteY1" fmla="*/ 0 h 2213339"/>
                  <a:gd name="connsiteX2" fmla="*/ 624840 w 2381250"/>
                  <a:gd name="connsiteY2" fmla="*/ 2213339 h 2213339"/>
                  <a:gd name="connsiteX3" fmla="*/ 0 w 2381250"/>
                  <a:gd name="connsiteY3" fmla="*/ 98249 h 2213339"/>
                  <a:gd name="connsiteX0" fmla="*/ 0 w 1962150"/>
                  <a:gd name="connsiteY0" fmla="*/ 0 h 2226018"/>
                  <a:gd name="connsiteX1" fmla="*/ 1962150 w 1962150"/>
                  <a:gd name="connsiteY1" fmla="*/ 12679 h 2226018"/>
                  <a:gd name="connsiteX2" fmla="*/ 205740 w 1962150"/>
                  <a:gd name="connsiteY2" fmla="*/ 2226018 h 2226018"/>
                  <a:gd name="connsiteX3" fmla="*/ 0 w 1962150"/>
                  <a:gd name="connsiteY3" fmla="*/ 0 h 2226018"/>
                  <a:gd name="connsiteX0" fmla="*/ 0 w 2247900"/>
                  <a:gd name="connsiteY0" fmla="*/ 3168 h 2213339"/>
                  <a:gd name="connsiteX1" fmla="*/ 2247900 w 2247900"/>
                  <a:gd name="connsiteY1" fmla="*/ 0 h 2213339"/>
                  <a:gd name="connsiteX2" fmla="*/ 491490 w 2247900"/>
                  <a:gd name="connsiteY2" fmla="*/ 2213339 h 2213339"/>
                  <a:gd name="connsiteX3" fmla="*/ 0 w 2247900"/>
                  <a:gd name="connsiteY3" fmla="*/ 3168 h 2213339"/>
                  <a:gd name="connsiteX0" fmla="*/ 0 w 2324100"/>
                  <a:gd name="connsiteY0" fmla="*/ 3168 h 2213339"/>
                  <a:gd name="connsiteX1" fmla="*/ 2324100 w 2324100"/>
                  <a:gd name="connsiteY1" fmla="*/ 0 h 2213339"/>
                  <a:gd name="connsiteX2" fmla="*/ 567690 w 2324100"/>
                  <a:gd name="connsiteY2" fmla="*/ 2213339 h 2213339"/>
                  <a:gd name="connsiteX3" fmla="*/ 0 w 2324100"/>
                  <a:gd name="connsiteY3" fmla="*/ 3168 h 221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24100" h="2213339">
                    <a:moveTo>
                      <a:pt x="0" y="3168"/>
                    </a:moveTo>
                    <a:lnTo>
                      <a:pt x="2324100" y="0"/>
                    </a:lnTo>
                    <a:lnTo>
                      <a:pt x="567690" y="2213339"/>
                    </a:lnTo>
                    <a:lnTo>
                      <a:pt x="0" y="3168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等腰三角形 2"/>
              <p:cNvSpPr/>
              <p:nvPr/>
            </p:nvSpPr>
            <p:spPr>
              <a:xfrm rot="10800000">
                <a:off x="11653837" y="4178801"/>
                <a:ext cx="553402" cy="2646431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737610"/>
                  <a:gd name="connsiteY0" fmla="*/ 98249 h 1848860"/>
                  <a:gd name="connsiteX1" fmla="*/ 3737610 w 3737610"/>
                  <a:gd name="connsiteY1" fmla="*/ 0 h 1848860"/>
                  <a:gd name="connsiteX2" fmla="*/ 0 w 3737610"/>
                  <a:gd name="connsiteY2" fmla="*/ 1848860 h 1848860"/>
                  <a:gd name="connsiteX3" fmla="*/ 1356360 w 3737610"/>
                  <a:gd name="connsiteY3" fmla="*/ 98249 h 1848860"/>
                  <a:gd name="connsiteX0" fmla="*/ 0 w 2381250"/>
                  <a:gd name="connsiteY0" fmla="*/ 98249 h 2213339"/>
                  <a:gd name="connsiteX1" fmla="*/ 2381250 w 2381250"/>
                  <a:gd name="connsiteY1" fmla="*/ 0 h 2213339"/>
                  <a:gd name="connsiteX2" fmla="*/ 624840 w 2381250"/>
                  <a:gd name="connsiteY2" fmla="*/ 2213339 h 2213339"/>
                  <a:gd name="connsiteX3" fmla="*/ 0 w 2381250"/>
                  <a:gd name="connsiteY3" fmla="*/ 98249 h 2213339"/>
                  <a:gd name="connsiteX0" fmla="*/ 0 w 1962150"/>
                  <a:gd name="connsiteY0" fmla="*/ 0 h 2226018"/>
                  <a:gd name="connsiteX1" fmla="*/ 1962150 w 1962150"/>
                  <a:gd name="connsiteY1" fmla="*/ 12679 h 2226018"/>
                  <a:gd name="connsiteX2" fmla="*/ 205740 w 1962150"/>
                  <a:gd name="connsiteY2" fmla="*/ 2226018 h 2226018"/>
                  <a:gd name="connsiteX3" fmla="*/ 0 w 1962150"/>
                  <a:gd name="connsiteY3" fmla="*/ 0 h 2226018"/>
                  <a:gd name="connsiteX0" fmla="*/ 0 w 2247900"/>
                  <a:gd name="connsiteY0" fmla="*/ 3168 h 2213339"/>
                  <a:gd name="connsiteX1" fmla="*/ 2247900 w 2247900"/>
                  <a:gd name="connsiteY1" fmla="*/ 0 h 2213339"/>
                  <a:gd name="connsiteX2" fmla="*/ 491490 w 2247900"/>
                  <a:gd name="connsiteY2" fmla="*/ 2213339 h 2213339"/>
                  <a:gd name="connsiteX3" fmla="*/ 0 w 2247900"/>
                  <a:gd name="connsiteY3" fmla="*/ 3168 h 2213339"/>
                  <a:gd name="connsiteX0" fmla="*/ 0 w 2324100"/>
                  <a:gd name="connsiteY0" fmla="*/ 3168 h 2213339"/>
                  <a:gd name="connsiteX1" fmla="*/ 2324100 w 2324100"/>
                  <a:gd name="connsiteY1" fmla="*/ 0 h 2213339"/>
                  <a:gd name="connsiteX2" fmla="*/ 567690 w 2324100"/>
                  <a:gd name="connsiteY2" fmla="*/ 2213339 h 2213339"/>
                  <a:gd name="connsiteX3" fmla="*/ 0 w 2324100"/>
                  <a:gd name="connsiteY3" fmla="*/ 3168 h 2213339"/>
                  <a:gd name="connsiteX0" fmla="*/ 0 w 1619250"/>
                  <a:gd name="connsiteY0" fmla="*/ 779666 h 2989837"/>
                  <a:gd name="connsiteX1" fmla="*/ 1619250 w 1619250"/>
                  <a:gd name="connsiteY1" fmla="*/ 0 h 2989837"/>
                  <a:gd name="connsiteX2" fmla="*/ 567690 w 1619250"/>
                  <a:gd name="connsiteY2" fmla="*/ 2989837 h 2989837"/>
                  <a:gd name="connsiteX3" fmla="*/ 0 w 1619250"/>
                  <a:gd name="connsiteY3" fmla="*/ 779666 h 2989837"/>
                  <a:gd name="connsiteX0" fmla="*/ 0 w 2110740"/>
                  <a:gd name="connsiteY0" fmla="*/ 779666 h 2181645"/>
                  <a:gd name="connsiteX1" fmla="*/ 1619250 w 2110740"/>
                  <a:gd name="connsiteY1" fmla="*/ 0 h 2181645"/>
                  <a:gd name="connsiteX2" fmla="*/ 2110740 w 2110740"/>
                  <a:gd name="connsiteY2" fmla="*/ 2181645 h 2181645"/>
                  <a:gd name="connsiteX3" fmla="*/ 0 w 2110740"/>
                  <a:gd name="connsiteY3" fmla="*/ 779666 h 2181645"/>
                  <a:gd name="connsiteX0" fmla="*/ 0 w 2110740"/>
                  <a:gd name="connsiteY0" fmla="*/ 858901 h 2260880"/>
                  <a:gd name="connsiteX1" fmla="*/ 1600200 w 2110740"/>
                  <a:gd name="connsiteY1" fmla="*/ 0 h 2260880"/>
                  <a:gd name="connsiteX2" fmla="*/ 2110740 w 2110740"/>
                  <a:gd name="connsiteY2" fmla="*/ 2260880 h 2260880"/>
                  <a:gd name="connsiteX3" fmla="*/ 0 w 2110740"/>
                  <a:gd name="connsiteY3" fmla="*/ 858901 h 2260880"/>
                  <a:gd name="connsiteX0" fmla="*/ 0 w 529590"/>
                  <a:gd name="connsiteY0" fmla="*/ 1841409 h 2260880"/>
                  <a:gd name="connsiteX1" fmla="*/ 19050 w 529590"/>
                  <a:gd name="connsiteY1" fmla="*/ 0 h 2260880"/>
                  <a:gd name="connsiteX2" fmla="*/ 529590 w 529590"/>
                  <a:gd name="connsiteY2" fmla="*/ 2260880 h 2260880"/>
                  <a:gd name="connsiteX3" fmla="*/ 0 w 529590"/>
                  <a:gd name="connsiteY3" fmla="*/ 1841409 h 2260880"/>
                  <a:gd name="connsiteX0" fmla="*/ 0 w 553402"/>
                  <a:gd name="connsiteY0" fmla="*/ 1841409 h 2201455"/>
                  <a:gd name="connsiteX1" fmla="*/ 19050 w 553402"/>
                  <a:gd name="connsiteY1" fmla="*/ 0 h 2201455"/>
                  <a:gd name="connsiteX2" fmla="*/ 553402 w 553402"/>
                  <a:gd name="connsiteY2" fmla="*/ 2201455 h 2201455"/>
                  <a:gd name="connsiteX3" fmla="*/ 0 w 553402"/>
                  <a:gd name="connsiteY3" fmla="*/ 1841409 h 22014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3402" h="2201455">
                    <a:moveTo>
                      <a:pt x="0" y="1841409"/>
                    </a:moveTo>
                    <a:lnTo>
                      <a:pt x="19050" y="0"/>
                    </a:lnTo>
                    <a:lnTo>
                      <a:pt x="553402" y="2201455"/>
                    </a:lnTo>
                    <a:lnTo>
                      <a:pt x="0" y="1841409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2386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44626" y="1685791"/>
            <a:ext cx="4147374" cy="5172209"/>
            <a:chOff x="3200972" y="1723869"/>
            <a:chExt cx="2742057" cy="3419631"/>
          </a:xfrm>
        </p:grpSpPr>
        <p:sp>
          <p:nvSpPr>
            <p:cNvPr id="7" name="Freeform 112"/>
            <p:cNvSpPr>
              <a:spLocks/>
            </p:cNvSpPr>
            <p:nvPr/>
          </p:nvSpPr>
          <p:spPr bwMode="auto">
            <a:xfrm flipH="1">
              <a:off x="3200972" y="1723869"/>
              <a:ext cx="2742057" cy="3419631"/>
            </a:xfrm>
            <a:custGeom>
              <a:avLst/>
              <a:gdLst>
                <a:gd name="T0" fmla="*/ 219 w 219"/>
                <a:gd name="T1" fmla="*/ 273 h 273"/>
                <a:gd name="T2" fmla="*/ 0 w 219"/>
                <a:gd name="T3" fmla="*/ 273 h 273"/>
                <a:gd name="T4" fmla="*/ 51 w 219"/>
                <a:gd name="T5" fmla="*/ 131 h 273"/>
                <a:gd name="T6" fmla="*/ 31 w 219"/>
                <a:gd name="T7" fmla="*/ 99 h 273"/>
                <a:gd name="T8" fmla="*/ 92 w 219"/>
                <a:gd name="T9" fmla="*/ 0 h 273"/>
                <a:gd name="T10" fmla="*/ 132 w 219"/>
                <a:gd name="T11" fmla="*/ 3 h 273"/>
                <a:gd name="T12" fmla="*/ 193 w 219"/>
                <a:gd name="T13" fmla="*/ 66 h 273"/>
                <a:gd name="T14" fmla="*/ 193 w 219"/>
                <a:gd name="T15" fmla="*/ 73 h 273"/>
                <a:gd name="T16" fmla="*/ 195 w 219"/>
                <a:gd name="T17" fmla="*/ 86 h 273"/>
                <a:gd name="T18" fmla="*/ 211 w 219"/>
                <a:gd name="T19" fmla="*/ 105 h 273"/>
                <a:gd name="T20" fmla="*/ 207 w 219"/>
                <a:gd name="T21" fmla="*/ 120 h 273"/>
                <a:gd name="T22" fmla="*/ 200 w 219"/>
                <a:gd name="T23" fmla="*/ 127 h 273"/>
                <a:gd name="T24" fmla="*/ 201 w 219"/>
                <a:gd name="T25" fmla="*/ 133 h 273"/>
                <a:gd name="T26" fmla="*/ 200 w 219"/>
                <a:gd name="T27" fmla="*/ 137 h 273"/>
                <a:gd name="T28" fmla="*/ 197 w 219"/>
                <a:gd name="T29" fmla="*/ 141 h 273"/>
                <a:gd name="T30" fmla="*/ 197 w 219"/>
                <a:gd name="T31" fmla="*/ 146 h 273"/>
                <a:gd name="T32" fmla="*/ 196 w 219"/>
                <a:gd name="T33" fmla="*/ 149 h 273"/>
                <a:gd name="T34" fmla="*/ 192 w 219"/>
                <a:gd name="T35" fmla="*/ 152 h 273"/>
                <a:gd name="T36" fmla="*/ 191 w 219"/>
                <a:gd name="T37" fmla="*/ 156 h 273"/>
                <a:gd name="T38" fmla="*/ 178 w 219"/>
                <a:gd name="T39" fmla="*/ 179 h 273"/>
                <a:gd name="T40" fmla="*/ 154 w 219"/>
                <a:gd name="T41" fmla="*/ 200 h 273"/>
                <a:gd name="T42" fmla="*/ 219 w 219"/>
                <a:gd name="T43" fmla="*/ 273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9" h="273">
                  <a:moveTo>
                    <a:pt x="219" y="273"/>
                  </a:moveTo>
                  <a:cubicBezTo>
                    <a:pt x="0" y="273"/>
                    <a:pt x="0" y="273"/>
                    <a:pt x="0" y="273"/>
                  </a:cubicBezTo>
                  <a:cubicBezTo>
                    <a:pt x="11" y="240"/>
                    <a:pt x="105" y="193"/>
                    <a:pt x="51" y="131"/>
                  </a:cubicBezTo>
                  <a:cubicBezTo>
                    <a:pt x="42" y="121"/>
                    <a:pt x="34" y="111"/>
                    <a:pt x="31" y="99"/>
                  </a:cubicBezTo>
                  <a:cubicBezTo>
                    <a:pt x="18" y="44"/>
                    <a:pt x="40" y="4"/>
                    <a:pt x="92" y="0"/>
                  </a:cubicBezTo>
                  <a:cubicBezTo>
                    <a:pt x="105" y="0"/>
                    <a:pt x="118" y="0"/>
                    <a:pt x="132" y="3"/>
                  </a:cubicBezTo>
                  <a:cubicBezTo>
                    <a:pt x="170" y="9"/>
                    <a:pt x="187" y="27"/>
                    <a:pt x="193" y="66"/>
                  </a:cubicBezTo>
                  <a:cubicBezTo>
                    <a:pt x="194" y="69"/>
                    <a:pt x="194" y="72"/>
                    <a:pt x="193" y="73"/>
                  </a:cubicBezTo>
                  <a:cubicBezTo>
                    <a:pt x="192" y="79"/>
                    <a:pt x="192" y="82"/>
                    <a:pt x="195" y="86"/>
                  </a:cubicBezTo>
                  <a:cubicBezTo>
                    <a:pt x="200" y="92"/>
                    <a:pt x="206" y="99"/>
                    <a:pt x="211" y="105"/>
                  </a:cubicBezTo>
                  <a:cubicBezTo>
                    <a:pt x="216" y="112"/>
                    <a:pt x="215" y="117"/>
                    <a:pt x="207" y="120"/>
                  </a:cubicBezTo>
                  <a:cubicBezTo>
                    <a:pt x="206" y="120"/>
                    <a:pt x="200" y="120"/>
                    <a:pt x="200" y="127"/>
                  </a:cubicBezTo>
                  <a:cubicBezTo>
                    <a:pt x="201" y="133"/>
                    <a:pt x="201" y="133"/>
                    <a:pt x="201" y="133"/>
                  </a:cubicBezTo>
                  <a:cubicBezTo>
                    <a:pt x="201" y="135"/>
                    <a:pt x="201" y="136"/>
                    <a:pt x="200" y="137"/>
                  </a:cubicBezTo>
                  <a:cubicBezTo>
                    <a:pt x="197" y="141"/>
                    <a:pt x="197" y="141"/>
                    <a:pt x="197" y="141"/>
                  </a:cubicBezTo>
                  <a:cubicBezTo>
                    <a:pt x="197" y="146"/>
                    <a:pt x="197" y="146"/>
                    <a:pt x="197" y="146"/>
                  </a:cubicBezTo>
                  <a:cubicBezTo>
                    <a:pt x="197" y="147"/>
                    <a:pt x="197" y="148"/>
                    <a:pt x="196" y="149"/>
                  </a:cubicBezTo>
                  <a:cubicBezTo>
                    <a:pt x="192" y="152"/>
                    <a:pt x="192" y="152"/>
                    <a:pt x="192" y="152"/>
                  </a:cubicBezTo>
                  <a:cubicBezTo>
                    <a:pt x="191" y="153"/>
                    <a:pt x="191" y="154"/>
                    <a:pt x="191" y="156"/>
                  </a:cubicBezTo>
                  <a:cubicBezTo>
                    <a:pt x="195" y="169"/>
                    <a:pt x="192" y="177"/>
                    <a:pt x="178" y="179"/>
                  </a:cubicBezTo>
                  <a:cubicBezTo>
                    <a:pt x="166" y="182"/>
                    <a:pt x="155" y="187"/>
                    <a:pt x="154" y="200"/>
                  </a:cubicBezTo>
                  <a:cubicBezTo>
                    <a:pt x="151" y="233"/>
                    <a:pt x="191" y="255"/>
                    <a:pt x="219" y="27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grpSp>
          <p:nvGrpSpPr>
            <p:cNvPr id="8" name="组合 81"/>
            <p:cNvGrpSpPr/>
            <p:nvPr/>
          </p:nvGrpSpPr>
          <p:grpSpPr>
            <a:xfrm>
              <a:off x="4406271" y="2071835"/>
              <a:ext cx="710172" cy="708754"/>
              <a:chOff x="3763963" y="1430337"/>
              <a:chExt cx="793750" cy="792163"/>
            </a:xfrm>
            <a:solidFill>
              <a:schemeClr val="bg1"/>
            </a:solidFill>
          </p:grpSpPr>
          <p:sp>
            <p:nvSpPr>
              <p:cNvPr id="9" name="Freeform 15"/>
              <p:cNvSpPr>
                <a:spLocks/>
              </p:cNvSpPr>
              <p:nvPr/>
            </p:nvSpPr>
            <p:spPr bwMode="auto">
              <a:xfrm>
                <a:off x="3887788" y="1430337"/>
                <a:ext cx="669925" cy="792163"/>
              </a:xfrm>
              <a:custGeom>
                <a:avLst/>
                <a:gdLst>
                  <a:gd name="T0" fmla="*/ 150 w 178"/>
                  <a:gd name="T1" fmla="*/ 0 h 211"/>
                  <a:gd name="T2" fmla="*/ 106 w 178"/>
                  <a:gd name="T3" fmla="*/ 0 h 211"/>
                  <a:gd name="T4" fmla="*/ 106 w 178"/>
                  <a:gd name="T5" fmla="*/ 14 h 211"/>
                  <a:gd name="T6" fmla="*/ 132 w 178"/>
                  <a:gd name="T7" fmla="*/ 14 h 211"/>
                  <a:gd name="T8" fmla="*/ 132 w 178"/>
                  <a:gd name="T9" fmla="*/ 33 h 211"/>
                  <a:gd name="T10" fmla="*/ 3 w 178"/>
                  <a:gd name="T11" fmla="*/ 33 h 211"/>
                  <a:gd name="T12" fmla="*/ 3 w 178"/>
                  <a:gd name="T13" fmla="*/ 33 h 211"/>
                  <a:gd name="T14" fmla="*/ 0 w 178"/>
                  <a:gd name="T15" fmla="*/ 33 h 211"/>
                  <a:gd name="T16" fmla="*/ 0 w 178"/>
                  <a:gd name="T17" fmla="*/ 79 h 211"/>
                  <a:gd name="T18" fmla="*/ 14 w 178"/>
                  <a:gd name="T19" fmla="*/ 79 h 211"/>
                  <a:gd name="T20" fmla="*/ 14 w 178"/>
                  <a:gd name="T21" fmla="*/ 47 h 211"/>
                  <a:gd name="T22" fmla="*/ 66 w 178"/>
                  <a:gd name="T23" fmla="*/ 47 h 211"/>
                  <a:gd name="T24" fmla="*/ 66 w 178"/>
                  <a:gd name="T25" fmla="*/ 131 h 211"/>
                  <a:gd name="T26" fmla="*/ 0 w 178"/>
                  <a:gd name="T27" fmla="*/ 131 h 211"/>
                  <a:gd name="T28" fmla="*/ 0 w 178"/>
                  <a:gd name="T29" fmla="*/ 145 h 211"/>
                  <a:gd name="T30" fmla="*/ 80 w 178"/>
                  <a:gd name="T31" fmla="*/ 145 h 211"/>
                  <a:gd name="T32" fmla="*/ 80 w 178"/>
                  <a:gd name="T33" fmla="*/ 47 h 211"/>
                  <a:gd name="T34" fmla="*/ 146 w 178"/>
                  <a:gd name="T35" fmla="*/ 47 h 211"/>
                  <a:gd name="T36" fmla="*/ 146 w 178"/>
                  <a:gd name="T37" fmla="*/ 14 h 211"/>
                  <a:gd name="T38" fmla="*/ 150 w 178"/>
                  <a:gd name="T39" fmla="*/ 14 h 211"/>
                  <a:gd name="T40" fmla="*/ 164 w 178"/>
                  <a:gd name="T41" fmla="*/ 28 h 211"/>
                  <a:gd name="T42" fmla="*/ 164 w 178"/>
                  <a:gd name="T43" fmla="*/ 98 h 211"/>
                  <a:gd name="T44" fmla="*/ 99 w 178"/>
                  <a:gd name="T45" fmla="*/ 98 h 211"/>
                  <a:gd name="T46" fmla="*/ 99 w 178"/>
                  <a:gd name="T47" fmla="*/ 99 h 211"/>
                  <a:gd name="T48" fmla="*/ 99 w 178"/>
                  <a:gd name="T49" fmla="*/ 99 h 211"/>
                  <a:gd name="T50" fmla="*/ 99 w 178"/>
                  <a:gd name="T51" fmla="*/ 164 h 211"/>
                  <a:gd name="T52" fmla="*/ 0 w 178"/>
                  <a:gd name="T53" fmla="*/ 164 h 211"/>
                  <a:gd name="T54" fmla="*/ 0 w 178"/>
                  <a:gd name="T55" fmla="*/ 178 h 211"/>
                  <a:gd name="T56" fmla="*/ 146 w 178"/>
                  <a:gd name="T57" fmla="*/ 178 h 211"/>
                  <a:gd name="T58" fmla="*/ 146 w 178"/>
                  <a:gd name="T59" fmla="*/ 131 h 211"/>
                  <a:gd name="T60" fmla="*/ 132 w 178"/>
                  <a:gd name="T61" fmla="*/ 131 h 211"/>
                  <a:gd name="T62" fmla="*/ 132 w 178"/>
                  <a:gd name="T63" fmla="*/ 164 h 211"/>
                  <a:gd name="T64" fmla="*/ 113 w 178"/>
                  <a:gd name="T65" fmla="*/ 164 h 211"/>
                  <a:gd name="T66" fmla="*/ 113 w 178"/>
                  <a:gd name="T67" fmla="*/ 112 h 211"/>
                  <a:gd name="T68" fmla="*/ 164 w 178"/>
                  <a:gd name="T69" fmla="*/ 112 h 211"/>
                  <a:gd name="T70" fmla="*/ 164 w 178"/>
                  <a:gd name="T71" fmla="*/ 183 h 211"/>
                  <a:gd name="T72" fmla="*/ 150 w 178"/>
                  <a:gd name="T73" fmla="*/ 197 h 211"/>
                  <a:gd name="T74" fmla="*/ 59 w 178"/>
                  <a:gd name="T75" fmla="*/ 197 h 211"/>
                  <a:gd name="T76" fmla="*/ 59 w 178"/>
                  <a:gd name="T77" fmla="*/ 211 h 211"/>
                  <a:gd name="T78" fmla="*/ 150 w 178"/>
                  <a:gd name="T79" fmla="*/ 211 h 211"/>
                  <a:gd name="T80" fmla="*/ 178 w 178"/>
                  <a:gd name="T81" fmla="*/ 183 h 211"/>
                  <a:gd name="T82" fmla="*/ 178 w 178"/>
                  <a:gd name="T83" fmla="*/ 28 h 211"/>
                  <a:gd name="T84" fmla="*/ 150 w 178"/>
                  <a:gd name="T85" fmla="*/ 0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78" h="211">
                    <a:moveTo>
                      <a:pt x="150" y="0"/>
                    </a:moveTo>
                    <a:cubicBezTo>
                      <a:pt x="106" y="0"/>
                      <a:pt x="106" y="0"/>
                      <a:pt x="106" y="0"/>
                    </a:cubicBezTo>
                    <a:cubicBezTo>
                      <a:pt x="106" y="14"/>
                      <a:pt x="106" y="14"/>
                      <a:pt x="106" y="14"/>
                    </a:cubicBezTo>
                    <a:cubicBezTo>
                      <a:pt x="132" y="14"/>
                      <a:pt x="132" y="14"/>
                      <a:pt x="132" y="14"/>
                    </a:cubicBezTo>
                    <a:cubicBezTo>
                      <a:pt x="132" y="33"/>
                      <a:pt x="132" y="33"/>
                      <a:pt x="132" y="33"/>
                    </a:cubicBezTo>
                    <a:cubicBezTo>
                      <a:pt x="3" y="33"/>
                      <a:pt x="3" y="33"/>
                      <a:pt x="3" y="33"/>
                    </a:cubicBezTo>
                    <a:cubicBezTo>
                      <a:pt x="3" y="33"/>
                      <a:pt x="3" y="33"/>
                      <a:pt x="3" y="33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14" y="79"/>
                      <a:pt x="14" y="79"/>
                      <a:pt x="14" y="79"/>
                    </a:cubicBezTo>
                    <a:cubicBezTo>
                      <a:pt x="14" y="47"/>
                      <a:pt x="14" y="47"/>
                      <a:pt x="14" y="47"/>
                    </a:cubicBezTo>
                    <a:cubicBezTo>
                      <a:pt x="66" y="47"/>
                      <a:pt x="66" y="47"/>
                      <a:pt x="66" y="47"/>
                    </a:cubicBezTo>
                    <a:cubicBezTo>
                      <a:pt x="66" y="131"/>
                      <a:pt x="66" y="131"/>
                      <a:pt x="66" y="131"/>
                    </a:cubicBezTo>
                    <a:cubicBezTo>
                      <a:pt x="0" y="131"/>
                      <a:pt x="0" y="131"/>
                      <a:pt x="0" y="131"/>
                    </a:cubicBezTo>
                    <a:cubicBezTo>
                      <a:pt x="0" y="145"/>
                      <a:pt x="0" y="145"/>
                      <a:pt x="0" y="145"/>
                    </a:cubicBezTo>
                    <a:cubicBezTo>
                      <a:pt x="80" y="145"/>
                      <a:pt x="80" y="145"/>
                      <a:pt x="80" y="145"/>
                    </a:cubicBezTo>
                    <a:cubicBezTo>
                      <a:pt x="80" y="47"/>
                      <a:pt x="80" y="47"/>
                      <a:pt x="80" y="47"/>
                    </a:cubicBezTo>
                    <a:cubicBezTo>
                      <a:pt x="146" y="47"/>
                      <a:pt x="146" y="47"/>
                      <a:pt x="146" y="47"/>
                    </a:cubicBezTo>
                    <a:cubicBezTo>
                      <a:pt x="146" y="14"/>
                      <a:pt x="146" y="14"/>
                      <a:pt x="146" y="14"/>
                    </a:cubicBezTo>
                    <a:cubicBezTo>
                      <a:pt x="150" y="14"/>
                      <a:pt x="150" y="14"/>
                      <a:pt x="150" y="14"/>
                    </a:cubicBezTo>
                    <a:cubicBezTo>
                      <a:pt x="158" y="14"/>
                      <a:pt x="164" y="20"/>
                      <a:pt x="164" y="28"/>
                    </a:cubicBezTo>
                    <a:cubicBezTo>
                      <a:pt x="164" y="98"/>
                      <a:pt x="164" y="98"/>
                      <a:pt x="164" y="98"/>
                    </a:cubicBezTo>
                    <a:cubicBezTo>
                      <a:pt x="99" y="98"/>
                      <a:pt x="99" y="98"/>
                      <a:pt x="99" y="98"/>
                    </a:cubicBezTo>
                    <a:cubicBezTo>
                      <a:pt x="99" y="99"/>
                      <a:pt x="99" y="99"/>
                      <a:pt x="99" y="99"/>
                    </a:cubicBezTo>
                    <a:cubicBezTo>
                      <a:pt x="99" y="99"/>
                      <a:pt x="99" y="99"/>
                      <a:pt x="99" y="99"/>
                    </a:cubicBezTo>
                    <a:cubicBezTo>
                      <a:pt x="99" y="164"/>
                      <a:pt x="99" y="164"/>
                      <a:pt x="99" y="164"/>
                    </a:cubicBezTo>
                    <a:cubicBezTo>
                      <a:pt x="0" y="164"/>
                      <a:pt x="0" y="164"/>
                      <a:pt x="0" y="164"/>
                    </a:cubicBezTo>
                    <a:cubicBezTo>
                      <a:pt x="0" y="178"/>
                      <a:pt x="0" y="178"/>
                      <a:pt x="0" y="178"/>
                    </a:cubicBezTo>
                    <a:cubicBezTo>
                      <a:pt x="146" y="178"/>
                      <a:pt x="146" y="178"/>
                      <a:pt x="146" y="178"/>
                    </a:cubicBezTo>
                    <a:cubicBezTo>
                      <a:pt x="146" y="131"/>
                      <a:pt x="146" y="131"/>
                      <a:pt x="146" y="131"/>
                    </a:cubicBezTo>
                    <a:cubicBezTo>
                      <a:pt x="132" y="131"/>
                      <a:pt x="132" y="131"/>
                      <a:pt x="132" y="131"/>
                    </a:cubicBezTo>
                    <a:cubicBezTo>
                      <a:pt x="132" y="164"/>
                      <a:pt x="132" y="164"/>
                      <a:pt x="132" y="164"/>
                    </a:cubicBezTo>
                    <a:cubicBezTo>
                      <a:pt x="113" y="164"/>
                      <a:pt x="113" y="164"/>
                      <a:pt x="113" y="164"/>
                    </a:cubicBezTo>
                    <a:cubicBezTo>
                      <a:pt x="113" y="112"/>
                      <a:pt x="113" y="112"/>
                      <a:pt x="113" y="112"/>
                    </a:cubicBezTo>
                    <a:cubicBezTo>
                      <a:pt x="164" y="112"/>
                      <a:pt x="164" y="112"/>
                      <a:pt x="164" y="112"/>
                    </a:cubicBezTo>
                    <a:cubicBezTo>
                      <a:pt x="164" y="183"/>
                      <a:pt x="164" y="183"/>
                      <a:pt x="164" y="183"/>
                    </a:cubicBezTo>
                    <a:cubicBezTo>
                      <a:pt x="164" y="191"/>
                      <a:pt x="158" y="197"/>
                      <a:pt x="150" y="197"/>
                    </a:cubicBezTo>
                    <a:cubicBezTo>
                      <a:pt x="59" y="197"/>
                      <a:pt x="59" y="197"/>
                      <a:pt x="59" y="197"/>
                    </a:cubicBezTo>
                    <a:cubicBezTo>
                      <a:pt x="59" y="211"/>
                      <a:pt x="59" y="211"/>
                      <a:pt x="59" y="211"/>
                    </a:cubicBezTo>
                    <a:cubicBezTo>
                      <a:pt x="150" y="211"/>
                      <a:pt x="150" y="211"/>
                      <a:pt x="150" y="211"/>
                    </a:cubicBezTo>
                    <a:cubicBezTo>
                      <a:pt x="166" y="211"/>
                      <a:pt x="178" y="198"/>
                      <a:pt x="178" y="183"/>
                    </a:cubicBezTo>
                    <a:cubicBezTo>
                      <a:pt x="178" y="28"/>
                      <a:pt x="178" y="28"/>
                      <a:pt x="178" y="28"/>
                    </a:cubicBezTo>
                    <a:cubicBezTo>
                      <a:pt x="178" y="13"/>
                      <a:pt x="166" y="0"/>
                      <a:pt x="15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" name="Rectangle 13"/>
              <p:cNvSpPr>
                <a:spLocks noChangeArrowheads="1"/>
              </p:cNvSpPr>
              <p:nvPr/>
            </p:nvSpPr>
            <p:spPr bwMode="auto">
              <a:xfrm>
                <a:off x="4256088" y="1677987"/>
                <a:ext cx="180975" cy="523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" name="Freeform 14"/>
              <p:cNvSpPr>
                <a:spLocks/>
              </p:cNvSpPr>
              <p:nvPr/>
            </p:nvSpPr>
            <p:spPr bwMode="auto">
              <a:xfrm>
                <a:off x="3763963" y="1430337"/>
                <a:ext cx="447675" cy="792163"/>
              </a:xfrm>
              <a:custGeom>
                <a:avLst/>
                <a:gdLst>
                  <a:gd name="T0" fmla="*/ 14 w 119"/>
                  <a:gd name="T1" fmla="*/ 183 h 211"/>
                  <a:gd name="T2" fmla="*/ 14 w 119"/>
                  <a:gd name="T3" fmla="*/ 112 h 211"/>
                  <a:gd name="T4" fmla="*/ 80 w 119"/>
                  <a:gd name="T5" fmla="*/ 112 h 211"/>
                  <a:gd name="T6" fmla="*/ 80 w 119"/>
                  <a:gd name="T7" fmla="*/ 66 h 211"/>
                  <a:gd name="T8" fmla="*/ 66 w 119"/>
                  <a:gd name="T9" fmla="*/ 66 h 211"/>
                  <a:gd name="T10" fmla="*/ 66 w 119"/>
                  <a:gd name="T11" fmla="*/ 98 h 211"/>
                  <a:gd name="T12" fmla="*/ 14 w 119"/>
                  <a:gd name="T13" fmla="*/ 98 h 211"/>
                  <a:gd name="T14" fmla="*/ 14 w 119"/>
                  <a:gd name="T15" fmla="*/ 28 h 211"/>
                  <a:gd name="T16" fmla="*/ 28 w 119"/>
                  <a:gd name="T17" fmla="*/ 14 h 211"/>
                  <a:gd name="T18" fmla="*/ 119 w 119"/>
                  <a:gd name="T19" fmla="*/ 14 h 211"/>
                  <a:gd name="T20" fmla="*/ 119 w 119"/>
                  <a:gd name="T21" fmla="*/ 0 h 211"/>
                  <a:gd name="T22" fmla="*/ 28 w 119"/>
                  <a:gd name="T23" fmla="*/ 0 h 211"/>
                  <a:gd name="T24" fmla="*/ 0 w 119"/>
                  <a:gd name="T25" fmla="*/ 28 h 211"/>
                  <a:gd name="T26" fmla="*/ 0 w 119"/>
                  <a:gd name="T27" fmla="*/ 183 h 211"/>
                  <a:gd name="T28" fmla="*/ 28 w 119"/>
                  <a:gd name="T29" fmla="*/ 211 h 211"/>
                  <a:gd name="T30" fmla="*/ 72 w 119"/>
                  <a:gd name="T31" fmla="*/ 211 h 211"/>
                  <a:gd name="T32" fmla="*/ 72 w 119"/>
                  <a:gd name="T33" fmla="*/ 197 h 211"/>
                  <a:gd name="T34" fmla="*/ 28 w 119"/>
                  <a:gd name="T35" fmla="*/ 197 h 211"/>
                  <a:gd name="T36" fmla="*/ 14 w 119"/>
                  <a:gd name="T37" fmla="*/ 183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19" h="211">
                    <a:moveTo>
                      <a:pt x="14" y="183"/>
                    </a:moveTo>
                    <a:cubicBezTo>
                      <a:pt x="14" y="112"/>
                      <a:pt x="14" y="112"/>
                      <a:pt x="14" y="112"/>
                    </a:cubicBezTo>
                    <a:cubicBezTo>
                      <a:pt x="80" y="112"/>
                      <a:pt x="80" y="112"/>
                      <a:pt x="80" y="112"/>
                    </a:cubicBezTo>
                    <a:cubicBezTo>
                      <a:pt x="80" y="66"/>
                      <a:pt x="80" y="66"/>
                      <a:pt x="80" y="66"/>
                    </a:cubicBezTo>
                    <a:cubicBezTo>
                      <a:pt x="66" y="66"/>
                      <a:pt x="66" y="66"/>
                      <a:pt x="66" y="66"/>
                    </a:cubicBezTo>
                    <a:cubicBezTo>
                      <a:pt x="66" y="98"/>
                      <a:pt x="66" y="98"/>
                      <a:pt x="66" y="98"/>
                    </a:cubicBezTo>
                    <a:cubicBezTo>
                      <a:pt x="14" y="98"/>
                      <a:pt x="14" y="98"/>
                      <a:pt x="14" y="98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20"/>
                      <a:pt x="21" y="14"/>
                      <a:pt x="28" y="14"/>
                    </a:cubicBezTo>
                    <a:cubicBezTo>
                      <a:pt x="119" y="14"/>
                      <a:pt x="119" y="14"/>
                      <a:pt x="119" y="14"/>
                    </a:cubicBezTo>
                    <a:cubicBezTo>
                      <a:pt x="119" y="0"/>
                      <a:pt x="119" y="0"/>
                      <a:pt x="119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13" y="0"/>
                      <a:pt x="0" y="13"/>
                      <a:pt x="0" y="28"/>
                    </a:cubicBezTo>
                    <a:cubicBezTo>
                      <a:pt x="0" y="183"/>
                      <a:pt x="0" y="183"/>
                      <a:pt x="0" y="183"/>
                    </a:cubicBezTo>
                    <a:cubicBezTo>
                      <a:pt x="0" y="198"/>
                      <a:pt x="13" y="211"/>
                      <a:pt x="28" y="211"/>
                    </a:cubicBezTo>
                    <a:cubicBezTo>
                      <a:pt x="72" y="211"/>
                      <a:pt x="72" y="211"/>
                      <a:pt x="72" y="211"/>
                    </a:cubicBezTo>
                    <a:cubicBezTo>
                      <a:pt x="72" y="197"/>
                      <a:pt x="72" y="197"/>
                      <a:pt x="72" y="197"/>
                    </a:cubicBezTo>
                    <a:cubicBezTo>
                      <a:pt x="28" y="197"/>
                      <a:pt x="28" y="197"/>
                      <a:pt x="28" y="197"/>
                    </a:cubicBezTo>
                    <a:cubicBezTo>
                      <a:pt x="21" y="197"/>
                      <a:pt x="14" y="191"/>
                      <a:pt x="14" y="18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12" name="组合 11"/>
          <p:cNvGrpSpPr/>
          <p:nvPr userDrawn="1"/>
        </p:nvGrpSpPr>
        <p:grpSpPr>
          <a:xfrm>
            <a:off x="-54769" y="6019800"/>
            <a:ext cx="12627769" cy="883958"/>
            <a:chOff x="-54769" y="5829300"/>
            <a:chExt cx="13885070" cy="1078877"/>
          </a:xfrm>
        </p:grpSpPr>
        <p:grpSp>
          <p:nvGrpSpPr>
            <p:cNvPr id="13" name="组合 12"/>
            <p:cNvGrpSpPr/>
            <p:nvPr/>
          </p:nvGrpSpPr>
          <p:grpSpPr>
            <a:xfrm>
              <a:off x="-54769" y="5943601"/>
              <a:ext cx="4641974" cy="950790"/>
              <a:chOff x="-54770" y="4178805"/>
              <a:chExt cx="12317593" cy="2735626"/>
            </a:xfrm>
          </p:grpSpPr>
          <p:sp>
            <p:nvSpPr>
              <p:cNvPr id="34" name="等腰三角形 2"/>
              <p:cNvSpPr/>
              <p:nvPr/>
            </p:nvSpPr>
            <p:spPr>
              <a:xfrm>
                <a:off x="-38100" y="4724400"/>
                <a:ext cx="1143000" cy="215265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43000" h="1790700">
                    <a:moveTo>
                      <a:pt x="0" y="1790700"/>
                    </a:moveTo>
                    <a:lnTo>
                      <a:pt x="0" y="0"/>
                    </a:lnTo>
                    <a:lnTo>
                      <a:pt x="1143000" y="628650"/>
                    </a:lnTo>
                    <a:lnTo>
                      <a:pt x="0" y="179070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等腰三角形 2"/>
              <p:cNvSpPr/>
              <p:nvPr/>
            </p:nvSpPr>
            <p:spPr>
              <a:xfrm>
                <a:off x="-54770" y="5482592"/>
                <a:ext cx="2668429" cy="140112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2668429"/>
                  <a:gd name="connsiteY0" fmla="*/ 1165539 h 1165539"/>
                  <a:gd name="connsiteX1" fmla="*/ 1155859 w 2668429"/>
                  <a:gd name="connsiteY1" fmla="*/ 0 h 1165539"/>
                  <a:gd name="connsiteX2" fmla="*/ 2668429 w 2668429"/>
                  <a:gd name="connsiteY2" fmla="*/ 346575 h 1165539"/>
                  <a:gd name="connsiteX3" fmla="*/ 0 w 2668429"/>
                  <a:gd name="connsiteY3" fmla="*/ 1165539 h 1165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8429" h="1165539">
                    <a:moveTo>
                      <a:pt x="0" y="1165539"/>
                    </a:moveTo>
                    <a:lnTo>
                      <a:pt x="1155859" y="0"/>
                    </a:lnTo>
                    <a:lnTo>
                      <a:pt x="2668429" y="346575"/>
                    </a:lnTo>
                    <a:lnTo>
                      <a:pt x="0" y="1165539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等腰三角形 2"/>
              <p:cNvSpPr/>
              <p:nvPr/>
            </p:nvSpPr>
            <p:spPr>
              <a:xfrm>
                <a:off x="-30480" y="5669282"/>
                <a:ext cx="4472940" cy="120396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72940" h="1001524">
                    <a:moveTo>
                      <a:pt x="0" y="1001524"/>
                    </a:moveTo>
                    <a:lnTo>
                      <a:pt x="3257550" y="0"/>
                    </a:lnTo>
                    <a:lnTo>
                      <a:pt x="4472940" y="993128"/>
                    </a:lnTo>
                    <a:lnTo>
                      <a:pt x="0" y="1001524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等腰三角形 2"/>
              <p:cNvSpPr/>
              <p:nvPr/>
            </p:nvSpPr>
            <p:spPr>
              <a:xfrm>
                <a:off x="3188970" y="5433060"/>
                <a:ext cx="3562350" cy="142246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62350" h="1183291">
                    <a:moveTo>
                      <a:pt x="0" y="209179"/>
                    </a:moveTo>
                    <a:lnTo>
                      <a:pt x="3562350" y="0"/>
                    </a:lnTo>
                    <a:lnTo>
                      <a:pt x="1215390" y="1183291"/>
                    </a:lnTo>
                    <a:lnTo>
                      <a:pt x="0" y="20917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等腰三角形 2"/>
              <p:cNvSpPr/>
              <p:nvPr/>
            </p:nvSpPr>
            <p:spPr>
              <a:xfrm rot="10800000">
                <a:off x="4392931" y="5233036"/>
                <a:ext cx="3633787" cy="163201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3633787"/>
                  <a:gd name="connsiteY0" fmla="*/ 716280 h 1357607"/>
                  <a:gd name="connsiteX1" fmla="*/ 3633787 w 3633787"/>
                  <a:gd name="connsiteY1" fmla="*/ 0 h 1357607"/>
                  <a:gd name="connsiteX2" fmla="*/ 967740 w 3633787"/>
                  <a:gd name="connsiteY2" fmla="*/ 1357607 h 1357607"/>
                  <a:gd name="connsiteX3" fmla="*/ 0 w 3633787"/>
                  <a:gd name="connsiteY3" fmla="*/ 716280 h 1357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33787" h="1357607">
                    <a:moveTo>
                      <a:pt x="0" y="716280"/>
                    </a:moveTo>
                    <a:lnTo>
                      <a:pt x="3633787" y="0"/>
                    </a:lnTo>
                    <a:lnTo>
                      <a:pt x="967740" y="1357607"/>
                    </a:lnTo>
                    <a:lnTo>
                      <a:pt x="0" y="71628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等腰三角形 2"/>
              <p:cNvSpPr/>
              <p:nvPr/>
            </p:nvSpPr>
            <p:spPr>
              <a:xfrm rot="10800000">
                <a:off x="4441506" y="5997509"/>
                <a:ext cx="5529263" cy="86620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529262"/>
                  <a:gd name="connsiteY0" fmla="*/ 0 h 720562"/>
                  <a:gd name="connsiteX1" fmla="*/ 5529262 w 5529262"/>
                  <a:gd name="connsiteY1" fmla="*/ 12678 h 720562"/>
                  <a:gd name="connsiteX2" fmla="*/ 1920240 w 5529262"/>
                  <a:gd name="connsiteY2" fmla="*/ 720562 h 720562"/>
                  <a:gd name="connsiteX3" fmla="*/ 0 w 5529262"/>
                  <a:gd name="connsiteY3" fmla="*/ 0 h 720562"/>
                  <a:gd name="connsiteX0" fmla="*/ 0 w 5524500"/>
                  <a:gd name="connsiteY0" fmla="*/ 0 h 720562"/>
                  <a:gd name="connsiteX1" fmla="*/ 5524500 w 5524500"/>
                  <a:gd name="connsiteY1" fmla="*/ 8716 h 720562"/>
                  <a:gd name="connsiteX2" fmla="*/ 1920240 w 5524500"/>
                  <a:gd name="connsiteY2" fmla="*/ 720562 h 720562"/>
                  <a:gd name="connsiteX3" fmla="*/ 0 w 5524500"/>
                  <a:gd name="connsiteY3" fmla="*/ 0 h 720562"/>
                  <a:gd name="connsiteX0" fmla="*/ 0 w 5529263"/>
                  <a:gd name="connsiteY0" fmla="*/ 0 h 720562"/>
                  <a:gd name="connsiteX1" fmla="*/ 5529263 w 5529263"/>
                  <a:gd name="connsiteY1" fmla="*/ 8716 h 720562"/>
                  <a:gd name="connsiteX2" fmla="*/ 1920240 w 5529263"/>
                  <a:gd name="connsiteY2" fmla="*/ 720562 h 720562"/>
                  <a:gd name="connsiteX3" fmla="*/ 0 w 5529263"/>
                  <a:gd name="connsiteY3" fmla="*/ 0 h 720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9263" h="720562">
                    <a:moveTo>
                      <a:pt x="0" y="0"/>
                    </a:moveTo>
                    <a:lnTo>
                      <a:pt x="5529263" y="8716"/>
                    </a:lnTo>
                    <a:lnTo>
                      <a:pt x="1920240" y="7205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等腰三角形 2"/>
              <p:cNvSpPr/>
              <p:nvPr/>
            </p:nvSpPr>
            <p:spPr>
              <a:xfrm rot="10800000">
                <a:off x="8020049" y="4744302"/>
                <a:ext cx="3257550" cy="210445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310890"/>
                  <a:gd name="connsiteY0" fmla="*/ 0 h 1750611"/>
                  <a:gd name="connsiteX1" fmla="*/ 3310890 w 3310890"/>
                  <a:gd name="connsiteY1" fmla="*/ 728959 h 1750611"/>
                  <a:gd name="connsiteX2" fmla="*/ 0 w 3310890"/>
                  <a:gd name="connsiteY2" fmla="*/ 1750611 h 1750611"/>
                  <a:gd name="connsiteX3" fmla="*/ 1356360 w 3310890"/>
                  <a:gd name="connsiteY3" fmla="*/ 0 h 1750611"/>
                  <a:gd name="connsiteX0" fmla="*/ 1356360 w 3257550"/>
                  <a:gd name="connsiteY0" fmla="*/ 0 h 1750611"/>
                  <a:gd name="connsiteX1" fmla="*/ 3257550 w 3257550"/>
                  <a:gd name="connsiteY1" fmla="*/ 703604 h 1750611"/>
                  <a:gd name="connsiteX2" fmla="*/ 0 w 3257550"/>
                  <a:gd name="connsiteY2" fmla="*/ 1750611 h 1750611"/>
                  <a:gd name="connsiteX3" fmla="*/ 1356360 w 3257550"/>
                  <a:gd name="connsiteY3" fmla="*/ 0 h 1750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57550" h="1750611">
                    <a:moveTo>
                      <a:pt x="1356360" y="0"/>
                    </a:moveTo>
                    <a:lnTo>
                      <a:pt x="3257550" y="703604"/>
                    </a:lnTo>
                    <a:lnTo>
                      <a:pt x="0" y="1750611"/>
                    </a:lnTo>
                    <a:lnTo>
                      <a:pt x="135636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等腰三角形 2"/>
              <p:cNvSpPr/>
              <p:nvPr/>
            </p:nvSpPr>
            <p:spPr>
              <a:xfrm rot="10800000">
                <a:off x="9898380" y="4186523"/>
                <a:ext cx="2324100" cy="266071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737610"/>
                  <a:gd name="connsiteY0" fmla="*/ 98249 h 1848860"/>
                  <a:gd name="connsiteX1" fmla="*/ 3737610 w 3737610"/>
                  <a:gd name="connsiteY1" fmla="*/ 0 h 1848860"/>
                  <a:gd name="connsiteX2" fmla="*/ 0 w 3737610"/>
                  <a:gd name="connsiteY2" fmla="*/ 1848860 h 1848860"/>
                  <a:gd name="connsiteX3" fmla="*/ 1356360 w 3737610"/>
                  <a:gd name="connsiteY3" fmla="*/ 98249 h 1848860"/>
                  <a:gd name="connsiteX0" fmla="*/ 0 w 2381250"/>
                  <a:gd name="connsiteY0" fmla="*/ 98249 h 2213339"/>
                  <a:gd name="connsiteX1" fmla="*/ 2381250 w 2381250"/>
                  <a:gd name="connsiteY1" fmla="*/ 0 h 2213339"/>
                  <a:gd name="connsiteX2" fmla="*/ 624840 w 2381250"/>
                  <a:gd name="connsiteY2" fmla="*/ 2213339 h 2213339"/>
                  <a:gd name="connsiteX3" fmla="*/ 0 w 2381250"/>
                  <a:gd name="connsiteY3" fmla="*/ 98249 h 2213339"/>
                  <a:gd name="connsiteX0" fmla="*/ 0 w 1962150"/>
                  <a:gd name="connsiteY0" fmla="*/ 0 h 2226018"/>
                  <a:gd name="connsiteX1" fmla="*/ 1962150 w 1962150"/>
                  <a:gd name="connsiteY1" fmla="*/ 12679 h 2226018"/>
                  <a:gd name="connsiteX2" fmla="*/ 205740 w 1962150"/>
                  <a:gd name="connsiteY2" fmla="*/ 2226018 h 2226018"/>
                  <a:gd name="connsiteX3" fmla="*/ 0 w 1962150"/>
                  <a:gd name="connsiteY3" fmla="*/ 0 h 2226018"/>
                  <a:gd name="connsiteX0" fmla="*/ 0 w 2247900"/>
                  <a:gd name="connsiteY0" fmla="*/ 3168 h 2213339"/>
                  <a:gd name="connsiteX1" fmla="*/ 2247900 w 2247900"/>
                  <a:gd name="connsiteY1" fmla="*/ 0 h 2213339"/>
                  <a:gd name="connsiteX2" fmla="*/ 491490 w 2247900"/>
                  <a:gd name="connsiteY2" fmla="*/ 2213339 h 2213339"/>
                  <a:gd name="connsiteX3" fmla="*/ 0 w 2247900"/>
                  <a:gd name="connsiteY3" fmla="*/ 3168 h 2213339"/>
                  <a:gd name="connsiteX0" fmla="*/ 0 w 2324100"/>
                  <a:gd name="connsiteY0" fmla="*/ 3168 h 2213339"/>
                  <a:gd name="connsiteX1" fmla="*/ 2324100 w 2324100"/>
                  <a:gd name="connsiteY1" fmla="*/ 0 h 2213339"/>
                  <a:gd name="connsiteX2" fmla="*/ 567690 w 2324100"/>
                  <a:gd name="connsiteY2" fmla="*/ 2213339 h 2213339"/>
                  <a:gd name="connsiteX3" fmla="*/ 0 w 2324100"/>
                  <a:gd name="connsiteY3" fmla="*/ 3168 h 221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24100" h="2213339">
                    <a:moveTo>
                      <a:pt x="0" y="3168"/>
                    </a:moveTo>
                    <a:lnTo>
                      <a:pt x="2324100" y="0"/>
                    </a:lnTo>
                    <a:lnTo>
                      <a:pt x="567690" y="2213339"/>
                    </a:lnTo>
                    <a:lnTo>
                      <a:pt x="0" y="3168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等腰三角形 2"/>
              <p:cNvSpPr/>
              <p:nvPr/>
            </p:nvSpPr>
            <p:spPr>
              <a:xfrm rot="10800000">
                <a:off x="11653838" y="4178805"/>
                <a:ext cx="608985" cy="273562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737610"/>
                  <a:gd name="connsiteY0" fmla="*/ 98249 h 1848860"/>
                  <a:gd name="connsiteX1" fmla="*/ 3737610 w 3737610"/>
                  <a:gd name="connsiteY1" fmla="*/ 0 h 1848860"/>
                  <a:gd name="connsiteX2" fmla="*/ 0 w 3737610"/>
                  <a:gd name="connsiteY2" fmla="*/ 1848860 h 1848860"/>
                  <a:gd name="connsiteX3" fmla="*/ 1356360 w 3737610"/>
                  <a:gd name="connsiteY3" fmla="*/ 98249 h 1848860"/>
                  <a:gd name="connsiteX0" fmla="*/ 0 w 2381250"/>
                  <a:gd name="connsiteY0" fmla="*/ 98249 h 2213339"/>
                  <a:gd name="connsiteX1" fmla="*/ 2381250 w 2381250"/>
                  <a:gd name="connsiteY1" fmla="*/ 0 h 2213339"/>
                  <a:gd name="connsiteX2" fmla="*/ 624840 w 2381250"/>
                  <a:gd name="connsiteY2" fmla="*/ 2213339 h 2213339"/>
                  <a:gd name="connsiteX3" fmla="*/ 0 w 2381250"/>
                  <a:gd name="connsiteY3" fmla="*/ 98249 h 2213339"/>
                  <a:gd name="connsiteX0" fmla="*/ 0 w 1962150"/>
                  <a:gd name="connsiteY0" fmla="*/ 0 h 2226018"/>
                  <a:gd name="connsiteX1" fmla="*/ 1962150 w 1962150"/>
                  <a:gd name="connsiteY1" fmla="*/ 12679 h 2226018"/>
                  <a:gd name="connsiteX2" fmla="*/ 205740 w 1962150"/>
                  <a:gd name="connsiteY2" fmla="*/ 2226018 h 2226018"/>
                  <a:gd name="connsiteX3" fmla="*/ 0 w 1962150"/>
                  <a:gd name="connsiteY3" fmla="*/ 0 h 2226018"/>
                  <a:gd name="connsiteX0" fmla="*/ 0 w 2247900"/>
                  <a:gd name="connsiteY0" fmla="*/ 3168 h 2213339"/>
                  <a:gd name="connsiteX1" fmla="*/ 2247900 w 2247900"/>
                  <a:gd name="connsiteY1" fmla="*/ 0 h 2213339"/>
                  <a:gd name="connsiteX2" fmla="*/ 491490 w 2247900"/>
                  <a:gd name="connsiteY2" fmla="*/ 2213339 h 2213339"/>
                  <a:gd name="connsiteX3" fmla="*/ 0 w 2247900"/>
                  <a:gd name="connsiteY3" fmla="*/ 3168 h 2213339"/>
                  <a:gd name="connsiteX0" fmla="*/ 0 w 2324100"/>
                  <a:gd name="connsiteY0" fmla="*/ 3168 h 2213339"/>
                  <a:gd name="connsiteX1" fmla="*/ 2324100 w 2324100"/>
                  <a:gd name="connsiteY1" fmla="*/ 0 h 2213339"/>
                  <a:gd name="connsiteX2" fmla="*/ 567690 w 2324100"/>
                  <a:gd name="connsiteY2" fmla="*/ 2213339 h 2213339"/>
                  <a:gd name="connsiteX3" fmla="*/ 0 w 2324100"/>
                  <a:gd name="connsiteY3" fmla="*/ 3168 h 2213339"/>
                  <a:gd name="connsiteX0" fmla="*/ 0 w 1619250"/>
                  <a:gd name="connsiteY0" fmla="*/ 779666 h 2989837"/>
                  <a:gd name="connsiteX1" fmla="*/ 1619250 w 1619250"/>
                  <a:gd name="connsiteY1" fmla="*/ 0 h 2989837"/>
                  <a:gd name="connsiteX2" fmla="*/ 567690 w 1619250"/>
                  <a:gd name="connsiteY2" fmla="*/ 2989837 h 2989837"/>
                  <a:gd name="connsiteX3" fmla="*/ 0 w 1619250"/>
                  <a:gd name="connsiteY3" fmla="*/ 779666 h 2989837"/>
                  <a:gd name="connsiteX0" fmla="*/ 0 w 2110740"/>
                  <a:gd name="connsiteY0" fmla="*/ 779666 h 2181645"/>
                  <a:gd name="connsiteX1" fmla="*/ 1619250 w 2110740"/>
                  <a:gd name="connsiteY1" fmla="*/ 0 h 2181645"/>
                  <a:gd name="connsiteX2" fmla="*/ 2110740 w 2110740"/>
                  <a:gd name="connsiteY2" fmla="*/ 2181645 h 2181645"/>
                  <a:gd name="connsiteX3" fmla="*/ 0 w 2110740"/>
                  <a:gd name="connsiteY3" fmla="*/ 779666 h 2181645"/>
                  <a:gd name="connsiteX0" fmla="*/ 0 w 2110740"/>
                  <a:gd name="connsiteY0" fmla="*/ 858901 h 2260880"/>
                  <a:gd name="connsiteX1" fmla="*/ 1600200 w 2110740"/>
                  <a:gd name="connsiteY1" fmla="*/ 0 h 2260880"/>
                  <a:gd name="connsiteX2" fmla="*/ 2110740 w 2110740"/>
                  <a:gd name="connsiteY2" fmla="*/ 2260880 h 2260880"/>
                  <a:gd name="connsiteX3" fmla="*/ 0 w 2110740"/>
                  <a:gd name="connsiteY3" fmla="*/ 858901 h 2260880"/>
                  <a:gd name="connsiteX0" fmla="*/ 0 w 529590"/>
                  <a:gd name="connsiteY0" fmla="*/ 1841409 h 2260880"/>
                  <a:gd name="connsiteX1" fmla="*/ 19050 w 529590"/>
                  <a:gd name="connsiteY1" fmla="*/ 0 h 2260880"/>
                  <a:gd name="connsiteX2" fmla="*/ 529590 w 529590"/>
                  <a:gd name="connsiteY2" fmla="*/ 2260880 h 2260880"/>
                  <a:gd name="connsiteX3" fmla="*/ 0 w 529590"/>
                  <a:gd name="connsiteY3" fmla="*/ 1841409 h 2260880"/>
                  <a:gd name="connsiteX0" fmla="*/ 0 w 553402"/>
                  <a:gd name="connsiteY0" fmla="*/ 1841409 h 2201455"/>
                  <a:gd name="connsiteX1" fmla="*/ 19050 w 553402"/>
                  <a:gd name="connsiteY1" fmla="*/ 0 h 2201455"/>
                  <a:gd name="connsiteX2" fmla="*/ 553402 w 553402"/>
                  <a:gd name="connsiteY2" fmla="*/ 2201455 h 2201455"/>
                  <a:gd name="connsiteX3" fmla="*/ 0 w 553402"/>
                  <a:gd name="connsiteY3" fmla="*/ 1841409 h 2201455"/>
                  <a:gd name="connsiteX0" fmla="*/ 0 w 608985"/>
                  <a:gd name="connsiteY0" fmla="*/ 1887782 h 2201455"/>
                  <a:gd name="connsiteX1" fmla="*/ 74633 w 608985"/>
                  <a:gd name="connsiteY1" fmla="*/ 0 h 2201455"/>
                  <a:gd name="connsiteX2" fmla="*/ 608985 w 608985"/>
                  <a:gd name="connsiteY2" fmla="*/ 2201455 h 2201455"/>
                  <a:gd name="connsiteX3" fmla="*/ 0 w 608985"/>
                  <a:gd name="connsiteY3" fmla="*/ 1887782 h 2201455"/>
                  <a:gd name="connsiteX0" fmla="*/ 0 w 608985"/>
                  <a:gd name="connsiteY0" fmla="*/ 1934156 h 2247829"/>
                  <a:gd name="connsiteX1" fmla="*/ 19050 w 608985"/>
                  <a:gd name="connsiteY1" fmla="*/ 0 h 2247829"/>
                  <a:gd name="connsiteX2" fmla="*/ 608985 w 608985"/>
                  <a:gd name="connsiteY2" fmla="*/ 2247829 h 2247829"/>
                  <a:gd name="connsiteX3" fmla="*/ 0 w 608985"/>
                  <a:gd name="connsiteY3" fmla="*/ 1934156 h 2247829"/>
                  <a:gd name="connsiteX0" fmla="*/ 0 w 608985"/>
                  <a:gd name="connsiteY0" fmla="*/ 1961980 h 2275653"/>
                  <a:gd name="connsiteX1" fmla="*/ 19050 w 608985"/>
                  <a:gd name="connsiteY1" fmla="*/ 0 h 2275653"/>
                  <a:gd name="connsiteX2" fmla="*/ 608985 w 608985"/>
                  <a:gd name="connsiteY2" fmla="*/ 2275653 h 2275653"/>
                  <a:gd name="connsiteX3" fmla="*/ 0 w 608985"/>
                  <a:gd name="connsiteY3" fmla="*/ 1961980 h 2275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08985" h="2275653">
                    <a:moveTo>
                      <a:pt x="0" y="1961980"/>
                    </a:moveTo>
                    <a:lnTo>
                      <a:pt x="19050" y="0"/>
                    </a:lnTo>
                    <a:lnTo>
                      <a:pt x="608985" y="2275653"/>
                    </a:lnTo>
                    <a:lnTo>
                      <a:pt x="0" y="196198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4574381" y="5864350"/>
              <a:ext cx="4645466" cy="1043827"/>
              <a:chOff x="-54770" y="4178801"/>
              <a:chExt cx="12326860" cy="2769823"/>
            </a:xfrm>
          </p:grpSpPr>
          <p:sp>
            <p:nvSpPr>
              <p:cNvPr id="25" name="等腰三角形 2"/>
              <p:cNvSpPr/>
              <p:nvPr/>
            </p:nvSpPr>
            <p:spPr>
              <a:xfrm>
                <a:off x="-38100" y="4724400"/>
                <a:ext cx="1143000" cy="215265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43000" h="1790700">
                    <a:moveTo>
                      <a:pt x="0" y="1790700"/>
                    </a:moveTo>
                    <a:lnTo>
                      <a:pt x="0" y="0"/>
                    </a:lnTo>
                    <a:lnTo>
                      <a:pt x="1143000" y="628650"/>
                    </a:lnTo>
                    <a:lnTo>
                      <a:pt x="0" y="179070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等腰三角形 2"/>
              <p:cNvSpPr/>
              <p:nvPr/>
            </p:nvSpPr>
            <p:spPr>
              <a:xfrm>
                <a:off x="-54770" y="5482592"/>
                <a:ext cx="2668429" cy="140112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2668429"/>
                  <a:gd name="connsiteY0" fmla="*/ 1165539 h 1165539"/>
                  <a:gd name="connsiteX1" fmla="*/ 1155859 w 2668429"/>
                  <a:gd name="connsiteY1" fmla="*/ 0 h 1165539"/>
                  <a:gd name="connsiteX2" fmla="*/ 2668429 w 2668429"/>
                  <a:gd name="connsiteY2" fmla="*/ 346575 h 1165539"/>
                  <a:gd name="connsiteX3" fmla="*/ 0 w 2668429"/>
                  <a:gd name="connsiteY3" fmla="*/ 1165539 h 1165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8429" h="1165539">
                    <a:moveTo>
                      <a:pt x="0" y="1165539"/>
                    </a:moveTo>
                    <a:lnTo>
                      <a:pt x="1155859" y="0"/>
                    </a:lnTo>
                    <a:lnTo>
                      <a:pt x="2668429" y="346575"/>
                    </a:lnTo>
                    <a:lnTo>
                      <a:pt x="0" y="1165539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等腰三角形 2"/>
              <p:cNvSpPr/>
              <p:nvPr/>
            </p:nvSpPr>
            <p:spPr>
              <a:xfrm>
                <a:off x="-30480" y="5669282"/>
                <a:ext cx="4472940" cy="120396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72940" h="1001524">
                    <a:moveTo>
                      <a:pt x="0" y="1001524"/>
                    </a:moveTo>
                    <a:lnTo>
                      <a:pt x="3257550" y="0"/>
                    </a:lnTo>
                    <a:lnTo>
                      <a:pt x="4472940" y="993128"/>
                    </a:lnTo>
                    <a:lnTo>
                      <a:pt x="0" y="1001524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等腰三角形 2"/>
              <p:cNvSpPr/>
              <p:nvPr/>
            </p:nvSpPr>
            <p:spPr>
              <a:xfrm>
                <a:off x="3188970" y="5433060"/>
                <a:ext cx="3562350" cy="142246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62350" h="1183291">
                    <a:moveTo>
                      <a:pt x="0" y="209179"/>
                    </a:moveTo>
                    <a:lnTo>
                      <a:pt x="3562350" y="0"/>
                    </a:lnTo>
                    <a:lnTo>
                      <a:pt x="1215390" y="1183291"/>
                    </a:lnTo>
                    <a:lnTo>
                      <a:pt x="0" y="20917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等腰三角形 2"/>
              <p:cNvSpPr/>
              <p:nvPr/>
            </p:nvSpPr>
            <p:spPr>
              <a:xfrm rot="10800000">
                <a:off x="4392931" y="5233036"/>
                <a:ext cx="3633787" cy="163201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3633787"/>
                  <a:gd name="connsiteY0" fmla="*/ 716280 h 1357607"/>
                  <a:gd name="connsiteX1" fmla="*/ 3633787 w 3633787"/>
                  <a:gd name="connsiteY1" fmla="*/ 0 h 1357607"/>
                  <a:gd name="connsiteX2" fmla="*/ 967740 w 3633787"/>
                  <a:gd name="connsiteY2" fmla="*/ 1357607 h 1357607"/>
                  <a:gd name="connsiteX3" fmla="*/ 0 w 3633787"/>
                  <a:gd name="connsiteY3" fmla="*/ 716280 h 1357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33787" h="1357607">
                    <a:moveTo>
                      <a:pt x="0" y="716280"/>
                    </a:moveTo>
                    <a:lnTo>
                      <a:pt x="3633787" y="0"/>
                    </a:lnTo>
                    <a:lnTo>
                      <a:pt x="967740" y="1357607"/>
                    </a:lnTo>
                    <a:lnTo>
                      <a:pt x="0" y="71628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等腰三角形 2"/>
              <p:cNvSpPr/>
              <p:nvPr/>
            </p:nvSpPr>
            <p:spPr>
              <a:xfrm rot="10800000">
                <a:off x="4441506" y="5997509"/>
                <a:ext cx="5529263" cy="86620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529262"/>
                  <a:gd name="connsiteY0" fmla="*/ 0 h 720562"/>
                  <a:gd name="connsiteX1" fmla="*/ 5529262 w 5529262"/>
                  <a:gd name="connsiteY1" fmla="*/ 12678 h 720562"/>
                  <a:gd name="connsiteX2" fmla="*/ 1920240 w 5529262"/>
                  <a:gd name="connsiteY2" fmla="*/ 720562 h 720562"/>
                  <a:gd name="connsiteX3" fmla="*/ 0 w 5529262"/>
                  <a:gd name="connsiteY3" fmla="*/ 0 h 720562"/>
                  <a:gd name="connsiteX0" fmla="*/ 0 w 5524500"/>
                  <a:gd name="connsiteY0" fmla="*/ 0 h 720562"/>
                  <a:gd name="connsiteX1" fmla="*/ 5524500 w 5524500"/>
                  <a:gd name="connsiteY1" fmla="*/ 8716 h 720562"/>
                  <a:gd name="connsiteX2" fmla="*/ 1920240 w 5524500"/>
                  <a:gd name="connsiteY2" fmla="*/ 720562 h 720562"/>
                  <a:gd name="connsiteX3" fmla="*/ 0 w 5524500"/>
                  <a:gd name="connsiteY3" fmla="*/ 0 h 720562"/>
                  <a:gd name="connsiteX0" fmla="*/ 0 w 5529263"/>
                  <a:gd name="connsiteY0" fmla="*/ 0 h 720562"/>
                  <a:gd name="connsiteX1" fmla="*/ 5529263 w 5529263"/>
                  <a:gd name="connsiteY1" fmla="*/ 8716 h 720562"/>
                  <a:gd name="connsiteX2" fmla="*/ 1920240 w 5529263"/>
                  <a:gd name="connsiteY2" fmla="*/ 720562 h 720562"/>
                  <a:gd name="connsiteX3" fmla="*/ 0 w 5529263"/>
                  <a:gd name="connsiteY3" fmla="*/ 0 h 720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9263" h="720562">
                    <a:moveTo>
                      <a:pt x="0" y="0"/>
                    </a:moveTo>
                    <a:lnTo>
                      <a:pt x="5529263" y="8716"/>
                    </a:lnTo>
                    <a:lnTo>
                      <a:pt x="1920240" y="7205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等腰三角形 2"/>
              <p:cNvSpPr/>
              <p:nvPr/>
            </p:nvSpPr>
            <p:spPr>
              <a:xfrm rot="10800000">
                <a:off x="8020049" y="4744302"/>
                <a:ext cx="3257550" cy="210445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310890"/>
                  <a:gd name="connsiteY0" fmla="*/ 0 h 1750611"/>
                  <a:gd name="connsiteX1" fmla="*/ 3310890 w 3310890"/>
                  <a:gd name="connsiteY1" fmla="*/ 728959 h 1750611"/>
                  <a:gd name="connsiteX2" fmla="*/ 0 w 3310890"/>
                  <a:gd name="connsiteY2" fmla="*/ 1750611 h 1750611"/>
                  <a:gd name="connsiteX3" fmla="*/ 1356360 w 3310890"/>
                  <a:gd name="connsiteY3" fmla="*/ 0 h 1750611"/>
                  <a:gd name="connsiteX0" fmla="*/ 1356360 w 3257550"/>
                  <a:gd name="connsiteY0" fmla="*/ 0 h 1750611"/>
                  <a:gd name="connsiteX1" fmla="*/ 3257550 w 3257550"/>
                  <a:gd name="connsiteY1" fmla="*/ 703604 h 1750611"/>
                  <a:gd name="connsiteX2" fmla="*/ 0 w 3257550"/>
                  <a:gd name="connsiteY2" fmla="*/ 1750611 h 1750611"/>
                  <a:gd name="connsiteX3" fmla="*/ 1356360 w 3257550"/>
                  <a:gd name="connsiteY3" fmla="*/ 0 h 1750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57550" h="1750611">
                    <a:moveTo>
                      <a:pt x="1356360" y="0"/>
                    </a:moveTo>
                    <a:lnTo>
                      <a:pt x="3257550" y="703604"/>
                    </a:lnTo>
                    <a:lnTo>
                      <a:pt x="0" y="1750611"/>
                    </a:lnTo>
                    <a:lnTo>
                      <a:pt x="135636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等腰三角形 2"/>
              <p:cNvSpPr/>
              <p:nvPr/>
            </p:nvSpPr>
            <p:spPr>
              <a:xfrm rot="10800000">
                <a:off x="9898380" y="4186523"/>
                <a:ext cx="2324100" cy="266071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737610"/>
                  <a:gd name="connsiteY0" fmla="*/ 98249 h 1848860"/>
                  <a:gd name="connsiteX1" fmla="*/ 3737610 w 3737610"/>
                  <a:gd name="connsiteY1" fmla="*/ 0 h 1848860"/>
                  <a:gd name="connsiteX2" fmla="*/ 0 w 3737610"/>
                  <a:gd name="connsiteY2" fmla="*/ 1848860 h 1848860"/>
                  <a:gd name="connsiteX3" fmla="*/ 1356360 w 3737610"/>
                  <a:gd name="connsiteY3" fmla="*/ 98249 h 1848860"/>
                  <a:gd name="connsiteX0" fmla="*/ 0 w 2381250"/>
                  <a:gd name="connsiteY0" fmla="*/ 98249 h 2213339"/>
                  <a:gd name="connsiteX1" fmla="*/ 2381250 w 2381250"/>
                  <a:gd name="connsiteY1" fmla="*/ 0 h 2213339"/>
                  <a:gd name="connsiteX2" fmla="*/ 624840 w 2381250"/>
                  <a:gd name="connsiteY2" fmla="*/ 2213339 h 2213339"/>
                  <a:gd name="connsiteX3" fmla="*/ 0 w 2381250"/>
                  <a:gd name="connsiteY3" fmla="*/ 98249 h 2213339"/>
                  <a:gd name="connsiteX0" fmla="*/ 0 w 1962150"/>
                  <a:gd name="connsiteY0" fmla="*/ 0 h 2226018"/>
                  <a:gd name="connsiteX1" fmla="*/ 1962150 w 1962150"/>
                  <a:gd name="connsiteY1" fmla="*/ 12679 h 2226018"/>
                  <a:gd name="connsiteX2" fmla="*/ 205740 w 1962150"/>
                  <a:gd name="connsiteY2" fmla="*/ 2226018 h 2226018"/>
                  <a:gd name="connsiteX3" fmla="*/ 0 w 1962150"/>
                  <a:gd name="connsiteY3" fmla="*/ 0 h 2226018"/>
                  <a:gd name="connsiteX0" fmla="*/ 0 w 2247900"/>
                  <a:gd name="connsiteY0" fmla="*/ 3168 h 2213339"/>
                  <a:gd name="connsiteX1" fmla="*/ 2247900 w 2247900"/>
                  <a:gd name="connsiteY1" fmla="*/ 0 h 2213339"/>
                  <a:gd name="connsiteX2" fmla="*/ 491490 w 2247900"/>
                  <a:gd name="connsiteY2" fmla="*/ 2213339 h 2213339"/>
                  <a:gd name="connsiteX3" fmla="*/ 0 w 2247900"/>
                  <a:gd name="connsiteY3" fmla="*/ 3168 h 2213339"/>
                  <a:gd name="connsiteX0" fmla="*/ 0 w 2324100"/>
                  <a:gd name="connsiteY0" fmla="*/ 3168 h 2213339"/>
                  <a:gd name="connsiteX1" fmla="*/ 2324100 w 2324100"/>
                  <a:gd name="connsiteY1" fmla="*/ 0 h 2213339"/>
                  <a:gd name="connsiteX2" fmla="*/ 567690 w 2324100"/>
                  <a:gd name="connsiteY2" fmla="*/ 2213339 h 2213339"/>
                  <a:gd name="connsiteX3" fmla="*/ 0 w 2324100"/>
                  <a:gd name="connsiteY3" fmla="*/ 3168 h 221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24100" h="2213339">
                    <a:moveTo>
                      <a:pt x="0" y="3168"/>
                    </a:moveTo>
                    <a:lnTo>
                      <a:pt x="2324100" y="0"/>
                    </a:lnTo>
                    <a:lnTo>
                      <a:pt x="567690" y="2213339"/>
                    </a:lnTo>
                    <a:lnTo>
                      <a:pt x="0" y="3168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等腰三角形 2"/>
              <p:cNvSpPr/>
              <p:nvPr/>
            </p:nvSpPr>
            <p:spPr>
              <a:xfrm rot="10800000">
                <a:off x="11653841" y="4178801"/>
                <a:ext cx="618249" cy="2769823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737610"/>
                  <a:gd name="connsiteY0" fmla="*/ 98249 h 1848860"/>
                  <a:gd name="connsiteX1" fmla="*/ 3737610 w 3737610"/>
                  <a:gd name="connsiteY1" fmla="*/ 0 h 1848860"/>
                  <a:gd name="connsiteX2" fmla="*/ 0 w 3737610"/>
                  <a:gd name="connsiteY2" fmla="*/ 1848860 h 1848860"/>
                  <a:gd name="connsiteX3" fmla="*/ 1356360 w 3737610"/>
                  <a:gd name="connsiteY3" fmla="*/ 98249 h 1848860"/>
                  <a:gd name="connsiteX0" fmla="*/ 0 w 2381250"/>
                  <a:gd name="connsiteY0" fmla="*/ 98249 h 2213339"/>
                  <a:gd name="connsiteX1" fmla="*/ 2381250 w 2381250"/>
                  <a:gd name="connsiteY1" fmla="*/ 0 h 2213339"/>
                  <a:gd name="connsiteX2" fmla="*/ 624840 w 2381250"/>
                  <a:gd name="connsiteY2" fmla="*/ 2213339 h 2213339"/>
                  <a:gd name="connsiteX3" fmla="*/ 0 w 2381250"/>
                  <a:gd name="connsiteY3" fmla="*/ 98249 h 2213339"/>
                  <a:gd name="connsiteX0" fmla="*/ 0 w 1962150"/>
                  <a:gd name="connsiteY0" fmla="*/ 0 h 2226018"/>
                  <a:gd name="connsiteX1" fmla="*/ 1962150 w 1962150"/>
                  <a:gd name="connsiteY1" fmla="*/ 12679 h 2226018"/>
                  <a:gd name="connsiteX2" fmla="*/ 205740 w 1962150"/>
                  <a:gd name="connsiteY2" fmla="*/ 2226018 h 2226018"/>
                  <a:gd name="connsiteX3" fmla="*/ 0 w 1962150"/>
                  <a:gd name="connsiteY3" fmla="*/ 0 h 2226018"/>
                  <a:gd name="connsiteX0" fmla="*/ 0 w 2247900"/>
                  <a:gd name="connsiteY0" fmla="*/ 3168 h 2213339"/>
                  <a:gd name="connsiteX1" fmla="*/ 2247900 w 2247900"/>
                  <a:gd name="connsiteY1" fmla="*/ 0 h 2213339"/>
                  <a:gd name="connsiteX2" fmla="*/ 491490 w 2247900"/>
                  <a:gd name="connsiteY2" fmla="*/ 2213339 h 2213339"/>
                  <a:gd name="connsiteX3" fmla="*/ 0 w 2247900"/>
                  <a:gd name="connsiteY3" fmla="*/ 3168 h 2213339"/>
                  <a:gd name="connsiteX0" fmla="*/ 0 w 2324100"/>
                  <a:gd name="connsiteY0" fmla="*/ 3168 h 2213339"/>
                  <a:gd name="connsiteX1" fmla="*/ 2324100 w 2324100"/>
                  <a:gd name="connsiteY1" fmla="*/ 0 h 2213339"/>
                  <a:gd name="connsiteX2" fmla="*/ 567690 w 2324100"/>
                  <a:gd name="connsiteY2" fmla="*/ 2213339 h 2213339"/>
                  <a:gd name="connsiteX3" fmla="*/ 0 w 2324100"/>
                  <a:gd name="connsiteY3" fmla="*/ 3168 h 2213339"/>
                  <a:gd name="connsiteX0" fmla="*/ 0 w 1619250"/>
                  <a:gd name="connsiteY0" fmla="*/ 779666 h 2989837"/>
                  <a:gd name="connsiteX1" fmla="*/ 1619250 w 1619250"/>
                  <a:gd name="connsiteY1" fmla="*/ 0 h 2989837"/>
                  <a:gd name="connsiteX2" fmla="*/ 567690 w 1619250"/>
                  <a:gd name="connsiteY2" fmla="*/ 2989837 h 2989837"/>
                  <a:gd name="connsiteX3" fmla="*/ 0 w 1619250"/>
                  <a:gd name="connsiteY3" fmla="*/ 779666 h 2989837"/>
                  <a:gd name="connsiteX0" fmla="*/ 0 w 2110740"/>
                  <a:gd name="connsiteY0" fmla="*/ 779666 h 2181645"/>
                  <a:gd name="connsiteX1" fmla="*/ 1619250 w 2110740"/>
                  <a:gd name="connsiteY1" fmla="*/ 0 h 2181645"/>
                  <a:gd name="connsiteX2" fmla="*/ 2110740 w 2110740"/>
                  <a:gd name="connsiteY2" fmla="*/ 2181645 h 2181645"/>
                  <a:gd name="connsiteX3" fmla="*/ 0 w 2110740"/>
                  <a:gd name="connsiteY3" fmla="*/ 779666 h 2181645"/>
                  <a:gd name="connsiteX0" fmla="*/ 0 w 2110740"/>
                  <a:gd name="connsiteY0" fmla="*/ 858901 h 2260880"/>
                  <a:gd name="connsiteX1" fmla="*/ 1600200 w 2110740"/>
                  <a:gd name="connsiteY1" fmla="*/ 0 h 2260880"/>
                  <a:gd name="connsiteX2" fmla="*/ 2110740 w 2110740"/>
                  <a:gd name="connsiteY2" fmla="*/ 2260880 h 2260880"/>
                  <a:gd name="connsiteX3" fmla="*/ 0 w 2110740"/>
                  <a:gd name="connsiteY3" fmla="*/ 858901 h 2260880"/>
                  <a:gd name="connsiteX0" fmla="*/ 0 w 529590"/>
                  <a:gd name="connsiteY0" fmla="*/ 1841409 h 2260880"/>
                  <a:gd name="connsiteX1" fmla="*/ 19050 w 529590"/>
                  <a:gd name="connsiteY1" fmla="*/ 0 h 2260880"/>
                  <a:gd name="connsiteX2" fmla="*/ 529590 w 529590"/>
                  <a:gd name="connsiteY2" fmla="*/ 2260880 h 2260880"/>
                  <a:gd name="connsiteX3" fmla="*/ 0 w 529590"/>
                  <a:gd name="connsiteY3" fmla="*/ 1841409 h 2260880"/>
                  <a:gd name="connsiteX0" fmla="*/ 0 w 553402"/>
                  <a:gd name="connsiteY0" fmla="*/ 1841409 h 2201455"/>
                  <a:gd name="connsiteX1" fmla="*/ 19050 w 553402"/>
                  <a:gd name="connsiteY1" fmla="*/ 0 h 2201455"/>
                  <a:gd name="connsiteX2" fmla="*/ 553402 w 553402"/>
                  <a:gd name="connsiteY2" fmla="*/ 2201455 h 2201455"/>
                  <a:gd name="connsiteX3" fmla="*/ 0 w 553402"/>
                  <a:gd name="connsiteY3" fmla="*/ 1841409 h 2201455"/>
                  <a:gd name="connsiteX0" fmla="*/ 0 w 618248"/>
                  <a:gd name="connsiteY0" fmla="*/ 1790086 h 2201455"/>
                  <a:gd name="connsiteX1" fmla="*/ 83896 w 618248"/>
                  <a:gd name="connsiteY1" fmla="*/ 0 h 2201455"/>
                  <a:gd name="connsiteX2" fmla="*/ 618248 w 618248"/>
                  <a:gd name="connsiteY2" fmla="*/ 2201455 h 2201455"/>
                  <a:gd name="connsiteX3" fmla="*/ 0 w 618248"/>
                  <a:gd name="connsiteY3" fmla="*/ 1790086 h 2201455"/>
                  <a:gd name="connsiteX0" fmla="*/ 0 w 618248"/>
                  <a:gd name="connsiteY0" fmla="*/ 1892731 h 2304100"/>
                  <a:gd name="connsiteX1" fmla="*/ 28314 w 618248"/>
                  <a:gd name="connsiteY1" fmla="*/ 0 h 2304100"/>
                  <a:gd name="connsiteX2" fmla="*/ 618248 w 618248"/>
                  <a:gd name="connsiteY2" fmla="*/ 2304100 h 2304100"/>
                  <a:gd name="connsiteX3" fmla="*/ 0 w 618248"/>
                  <a:gd name="connsiteY3" fmla="*/ 1892731 h 2304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18248" h="2304100">
                    <a:moveTo>
                      <a:pt x="0" y="1892731"/>
                    </a:moveTo>
                    <a:lnTo>
                      <a:pt x="28314" y="0"/>
                    </a:lnTo>
                    <a:lnTo>
                      <a:pt x="618248" y="2304100"/>
                    </a:lnTo>
                    <a:lnTo>
                      <a:pt x="0" y="1892731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9203531" y="5829300"/>
              <a:ext cx="4626770" cy="1054417"/>
              <a:chOff x="-54770" y="4178801"/>
              <a:chExt cx="12277250" cy="2704917"/>
            </a:xfrm>
          </p:grpSpPr>
          <p:sp>
            <p:nvSpPr>
              <p:cNvPr id="16" name="等腰三角形 2"/>
              <p:cNvSpPr/>
              <p:nvPr/>
            </p:nvSpPr>
            <p:spPr>
              <a:xfrm>
                <a:off x="-38100" y="4724400"/>
                <a:ext cx="1143000" cy="215265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43000" h="1790700">
                    <a:moveTo>
                      <a:pt x="0" y="1790700"/>
                    </a:moveTo>
                    <a:lnTo>
                      <a:pt x="0" y="0"/>
                    </a:lnTo>
                    <a:lnTo>
                      <a:pt x="1143000" y="628650"/>
                    </a:lnTo>
                    <a:lnTo>
                      <a:pt x="0" y="179070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等腰三角形 2"/>
              <p:cNvSpPr/>
              <p:nvPr/>
            </p:nvSpPr>
            <p:spPr>
              <a:xfrm>
                <a:off x="-54770" y="5482592"/>
                <a:ext cx="2668429" cy="140112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2668429"/>
                  <a:gd name="connsiteY0" fmla="*/ 1165539 h 1165539"/>
                  <a:gd name="connsiteX1" fmla="*/ 1155859 w 2668429"/>
                  <a:gd name="connsiteY1" fmla="*/ 0 h 1165539"/>
                  <a:gd name="connsiteX2" fmla="*/ 2668429 w 2668429"/>
                  <a:gd name="connsiteY2" fmla="*/ 346575 h 1165539"/>
                  <a:gd name="connsiteX3" fmla="*/ 0 w 2668429"/>
                  <a:gd name="connsiteY3" fmla="*/ 1165539 h 1165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8429" h="1165539">
                    <a:moveTo>
                      <a:pt x="0" y="1165539"/>
                    </a:moveTo>
                    <a:lnTo>
                      <a:pt x="1155859" y="0"/>
                    </a:lnTo>
                    <a:lnTo>
                      <a:pt x="2668429" y="346575"/>
                    </a:lnTo>
                    <a:lnTo>
                      <a:pt x="0" y="1165539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等腰三角形 2"/>
              <p:cNvSpPr/>
              <p:nvPr/>
            </p:nvSpPr>
            <p:spPr>
              <a:xfrm>
                <a:off x="-30480" y="5669282"/>
                <a:ext cx="4472940" cy="120396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72940" h="1001524">
                    <a:moveTo>
                      <a:pt x="0" y="1001524"/>
                    </a:moveTo>
                    <a:lnTo>
                      <a:pt x="3257550" y="0"/>
                    </a:lnTo>
                    <a:lnTo>
                      <a:pt x="4472940" y="993128"/>
                    </a:lnTo>
                    <a:lnTo>
                      <a:pt x="0" y="1001524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等腰三角形 2"/>
              <p:cNvSpPr/>
              <p:nvPr/>
            </p:nvSpPr>
            <p:spPr>
              <a:xfrm>
                <a:off x="3188970" y="5433060"/>
                <a:ext cx="3562350" cy="142246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62350" h="1183291">
                    <a:moveTo>
                      <a:pt x="0" y="209179"/>
                    </a:moveTo>
                    <a:lnTo>
                      <a:pt x="3562350" y="0"/>
                    </a:lnTo>
                    <a:lnTo>
                      <a:pt x="1215390" y="1183291"/>
                    </a:lnTo>
                    <a:lnTo>
                      <a:pt x="0" y="20917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等腰三角形 2"/>
              <p:cNvSpPr/>
              <p:nvPr/>
            </p:nvSpPr>
            <p:spPr>
              <a:xfrm rot="10800000">
                <a:off x="4392931" y="5233036"/>
                <a:ext cx="3633787" cy="163201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3633787"/>
                  <a:gd name="connsiteY0" fmla="*/ 716280 h 1357607"/>
                  <a:gd name="connsiteX1" fmla="*/ 3633787 w 3633787"/>
                  <a:gd name="connsiteY1" fmla="*/ 0 h 1357607"/>
                  <a:gd name="connsiteX2" fmla="*/ 967740 w 3633787"/>
                  <a:gd name="connsiteY2" fmla="*/ 1357607 h 1357607"/>
                  <a:gd name="connsiteX3" fmla="*/ 0 w 3633787"/>
                  <a:gd name="connsiteY3" fmla="*/ 716280 h 1357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33787" h="1357607">
                    <a:moveTo>
                      <a:pt x="0" y="716280"/>
                    </a:moveTo>
                    <a:lnTo>
                      <a:pt x="3633787" y="0"/>
                    </a:lnTo>
                    <a:lnTo>
                      <a:pt x="967740" y="1357607"/>
                    </a:lnTo>
                    <a:lnTo>
                      <a:pt x="0" y="71628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等腰三角形 2"/>
              <p:cNvSpPr/>
              <p:nvPr/>
            </p:nvSpPr>
            <p:spPr>
              <a:xfrm rot="10800000">
                <a:off x="4441506" y="5997509"/>
                <a:ext cx="5529263" cy="86620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529262"/>
                  <a:gd name="connsiteY0" fmla="*/ 0 h 720562"/>
                  <a:gd name="connsiteX1" fmla="*/ 5529262 w 5529262"/>
                  <a:gd name="connsiteY1" fmla="*/ 12678 h 720562"/>
                  <a:gd name="connsiteX2" fmla="*/ 1920240 w 5529262"/>
                  <a:gd name="connsiteY2" fmla="*/ 720562 h 720562"/>
                  <a:gd name="connsiteX3" fmla="*/ 0 w 5529262"/>
                  <a:gd name="connsiteY3" fmla="*/ 0 h 720562"/>
                  <a:gd name="connsiteX0" fmla="*/ 0 w 5524500"/>
                  <a:gd name="connsiteY0" fmla="*/ 0 h 720562"/>
                  <a:gd name="connsiteX1" fmla="*/ 5524500 w 5524500"/>
                  <a:gd name="connsiteY1" fmla="*/ 8716 h 720562"/>
                  <a:gd name="connsiteX2" fmla="*/ 1920240 w 5524500"/>
                  <a:gd name="connsiteY2" fmla="*/ 720562 h 720562"/>
                  <a:gd name="connsiteX3" fmla="*/ 0 w 5524500"/>
                  <a:gd name="connsiteY3" fmla="*/ 0 h 720562"/>
                  <a:gd name="connsiteX0" fmla="*/ 0 w 5529263"/>
                  <a:gd name="connsiteY0" fmla="*/ 0 h 720562"/>
                  <a:gd name="connsiteX1" fmla="*/ 5529263 w 5529263"/>
                  <a:gd name="connsiteY1" fmla="*/ 8716 h 720562"/>
                  <a:gd name="connsiteX2" fmla="*/ 1920240 w 5529263"/>
                  <a:gd name="connsiteY2" fmla="*/ 720562 h 720562"/>
                  <a:gd name="connsiteX3" fmla="*/ 0 w 5529263"/>
                  <a:gd name="connsiteY3" fmla="*/ 0 h 720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9263" h="720562">
                    <a:moveTo>
                      <a:pt x="0" y="0"/>
                    </a:moveTo>
                    <a:lnTo>
                      <a:pt x="5529263" y="8716"/>
                    </a:lnTo>
                    <a:lnTo>
                      <a:pt x="1920240" y="7205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等腰三角形 2"/>
              <p:cNvSpPr/>
              <p:nvPr/>
            </p:nvSpPr>
            <p:spPr>
              <a:xfrm rot="10800000">
                <a:off x="8020049" y="4744302"/>
                <a:ext cx="3257550" cy="210445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310890"/>
                  <a:gd name="connsiteY0" fmla="*/ 0 h 1750611"/>
                  <a:gd name="connsiteX1" fmla="*/ 3310890 w 3310890"/>
                  <a:gd name="connsiteY1" fmla="*/ 728959 h 1750611"/>
                  <a:gd name="connsiteX2" fmla="*/ 0 w 3310890"/>
                  <a:gd name="connsiteY2" fmla="*/ 1750611 h 1750611"/>
                  <a:gd name="connsiteX3" fmla="*/ 1356360 w 3310890"/>
                  <a:gd name="connsiteY3" fmla="*/ 0 h 1750611"/>
                  <a:gd name="connsiteX0" fmla="*/ 1356360 w 3257550"/>
                  <a:gd name="connsiteY0" fmla="*/ 0 h 1750611"/>
                  <a:gd name="connsiteX1" fmla="*/ 3257550 w 3257550"/>
                  <a:gd name="connsiteY1" fmla="*/ 703604 h 1750611"/>
                  <a:gd name="connsiteX2" fmla="*/ 0 w 3257550"/>
                  <a:gd name="connsiteY2" fmla="*/ 1750611 h 1750611"/>
                  <a:gd name="connsiteX3" fmla="*/ 1356360 w 3257550"/>
                  <a:gd name="connsiteY3" fmla="*/ 0 h 1750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57550" h="1750611">
                    <a:moveTo>
                      <a:pt x="1356360" y="0"/>
                    </a:moveTo>
                    <a:lnTo>
                      <a:pt x="3257550" y="703604"/>
                    </a:lnTo>
                    <a:lnTo>
                      <a:pt x="0" y="1750611"/>
                    </a:lnTo>
                    <a:lnTo>
                      <a:pt x="135636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等腰三角形 2"/>
              <p:cNvSpPr/>
              <p:nvPr/>
            </p:nvSpPr>
            <p:spPr>
              <a:xfrm rot="10800000">
                <a:off x="9898380" y="4186523"/>
                <a:ext cx="2324100" cy="266071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737610"/>
                  <a:gd name="connsiteY0" fmla="*/ 98249 h 1848860"/>
                  <a:gd name="connsiteX1" fmla="*/ 3737610 w 3737610"/>
                  <a:gd name="connsiteY1" fmla="*/ 0 h 1848860"/>
                  <a:gd name="connsiteX2" fmla="*/ 0 w 3737610"/>
                  <a:gd name="connsiteY2" fmla="*/ 1848860 h 1848860"/>
                  <a:gd name="connsiteX3" fmla="*/ 1356360 w 3737610"/>
                  <a:gd name="connsiteY3" fmla="*/ 98249 h 1848860"/>
                  <a:gd name="connsiteX0" fmla="*/ 0 w 2381250"/>
                  <a:gd name="connsiteY0" fmla="*/ 98249 h 2213339"/>
                  <a:gd name="connsiteX1" fmla="*/ 2381250 w 2381250"/>
                  <a:gd name="connsiteY1" fmla="*/ 0 h 2213339"/>
                  <a:gd name="connsiteX2" fmla="*/ 624840 w 2381250"/>
                  <a:gd name="connsiteY2" fmla="*/ 2213339 h 2213339"/>
                  <a:gd name="connsiteX3" fmla="*/ 0 w 2381250"/>
                  <a:gd name="connsiteY3" fmla="*/ 98249 h 2213339"/>
                  <a:gd name="connsiteX0" fmla="*/ 0 w 1962150"/>
                  <a:gd name="connsiteY0" fmla="*/ 0 h 2226018"/>
                  <a:gd name="connsiteX1" fmla="*/ 1962150 w 1962150"/>
                  <a:gd name="connsiteY1" fmla="*/ 12679 h 2226018"/>
                  <a:gd name="connsiteX2" fmla="*/ 205740 w 1962150"/>
                  <a:gd name="connsiteY2" fmla="*/ 2226018 h 2226018"/>
                  <a:gd name="connsiteX3" fmla="*/ 0 w 1962150"/>
                  <a:gd name="connsiteY3" fmla="*/ 0 h 2226018"/>
                  <a:gd name="connsiteX0" fmla="*/ 0 w 2247900"/>
                  <a:gd name="connsiteY0" fmla="*/ 3168 h 2213339"/>
                  <a:gd name="connsiteX1" fmla="*/ 2247900 w 2247900"/>
                  <a:gd name="connsiteY1" fmla="*/ 0 h 2213339"/>
                  <a:gd name="connsiteX2" fmla="*/ 491490 w 2247900"/>
                  <a:gd name="connsiteY2" fmla="*/ 2213339 h 2213339"/>
                  <a:gd name="connsiteX3" fmla="*/ 0 w 2247900"/>
                  <a:gd name="connsiteY3" fmla="*/ 3168 h 2213339"/>
                  <a:gd name="connsiteX0" fmla="*/ 0 w 2324100"/>
                  <a:gd name="connsiteY0" fmla="*/ 3168 h 2213339"/>
                  <a:gd name="connsiteX1" fmla="*/ 2324100 w 2324100"/>
                  <a:gd name="connsiteY1" fmla="*/ 0 h 2213339"/>
                  <a:gd name="connsiteX2" fmla="*/ 567690 w 2324100"/>
                  <a:gd name="connsiteY2" fmla="*/ 2213339 h 2213339"/>
                  <a:gd name="connsiteX3" fmla="*/ 0 w 2324100"/>
                  <a:gd name="connsiteY3" fmla="*/ 3168 h 221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24100" h="2213339">
                    <a:moveTo>
                      <a:pt x="0" y="3168"/>
                    </a:moveTo>
                    <a:lnTo>
                      <a:pt x="2324100" y="0"/>
                    </a:lnTo>
                    <a:lnTo>
                      <a:pt x="567690" y="2213339"/>
                    </a:lnTo>
                    <a:lnTo>
                      <a:pt x="0" y="3168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等腰三角形 2"/>
              <p:cNvSpPr/>
              <p:nvPr/>
            </p:nvSpPr>
            <p:spPr>
              <a:xfrm rot="10800000">
                <a:off x="11653837" y="4178801"/>
                <a:ext cx="553402" cy="2646431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737610"/>
                  <a:gd name="connsiteY0" fmla="*/ 98249 h 1848860"/>
                  <a:gd name="connsiteX1" fmla="*/ 3737610 w 3737610"/>
                  <a:gd name="connsiteY1" fmla="*/ 0 h 1848860"/>
                  <a:gd name="connsiteX2" fmla="*/ 0 w 3737610"/>
                  <a:gd name="connsiteY2" fmla="*/ 1848860 h 1848860"/>
                  <a:gd name="connsiteX3" fmla="*/ 1356360 w 3737610"/>
                  <a:gd name="connsiteY3" fmla="*/ 98249 h 1848860"/>
                  <a:gd name="connsiteX0" fmla="*/ 0 w 2381250"/>
                  <a:gd name="connsiteY0" fmla="*/ 98249 h 2213339"/>
                  <a:gd name="connsiteX1" fmla="*/ 2381250 w 2381250"/>
                  <a:gd name="connsiteY1" fmla="*/ 0 h 2213339"/>
                  <a:gd name="connsiteX2" fmla="*/ 624840 w 2381250"/>
                  <a:gd name="connsiteY2" fmla="*/ 2213339 h 2213339"/>
                  <a:gd name="connsiteX3" fmla="*/ 0 w 2381250"/>
                  <a:gd name="connsiteY3" fmla="*/ 98249 h 2213339"/>
                  <a:gd name="connsiteX0" fmla="*/ 0 w 1962150"/>
                  <a:gd name="connsiteY0" fmla="*/ 0 h 2226018"/>
                  <a:gd name="connsiteX1" fmla="*/ 1962150 w 1962150"/>
                  <a:gd name="connsiteY1" fmla="*/ 12679 h 2226018"/>
                  <a:gd name="connsiteX2" fmla="*/ 205740 w 1962150"/>
                  <a:gd name="connsiteY2" fmla="*/ 2226018 h 2226018"/>
                  <a:gd name="connsiteX3" fmla="*/ 0 w 1962150"/>
                  <a:gd name="connsiteY3" fmla="*/ 0 h 2226018"/>
                  <a:gd name="connsiteX0" fmla="*/ 0 w 2247900"/>
                  <a:gd name="connsiteY0" fmla="*/ 3168 h 2213339"/>
                  <a:gd name="connsiteX1" fmla="*/ 2247900 w 2247900"/>
                  <a:gd name="connsiteY1" fmla="*/ 0 h 2213339"/>
                  <a:gd name="connsiteX2" fmla="*/ 491490 w 2247900"/>
                  <a:gd name="connsiteY2" fmla="*/ 2213339 h 2213339"/>
                  <a:gd name="connsiteX3" fmla="*/ 0 w 2247900"/>
                  <a:gd name="connsiteY3" fmla="*/ 3168 h 2213339"/>
                  <a:gd name="connsiteX0" fmla="*/ 0 w 2324100"/>
                  <a:gd name="connsiteY0" fmla="*/ 3168 h 2213339"/>
                  <a:gd name="connsiteX1" fmla="*/ 2324100 w 2324100"/>
                  <a:gd name="connsiteY1" fmla="*/ 0 h 2213339"/>
                  <a:gd name="connsiteX2" fmla="*/ 567690 w 2324100"/>
                  <a:gd name="connsiteY2" fmla="*/ 2213339 h 2213339"/>
                  <a:gd name="connsiteX3" fmla="*/ 0 w 2324100"/>
                  <a:gd name="connsiteY3" fmla="*/ 3168 h 2213339"/>
                  <a:gd name="connsiteX0" fmla="*/ 0 w 1619250"/>
                  <a:gd name="connsiteY0" fmla="*/ 779666 h 2989837"/>
                  <a:gd name="connsiteX1" fmla="*/ 1619250 w 1619250"/>
                  <a:gd name="connsiteY1" fmla="*/ 0 h 2989837"/>
                  <a:gd name="connsiteX2" fmla="*/ 567690 w 1619250"/>
                  <a:gd name="connsiteY2" fmla="*/ 2989837 h 2989837"/>
                  <a:gd name="connsiteX3" fmla="*/ 0 w 1619250"/>
                  <a:gd name="connsiteY3" fmla="*/ 779666 h 2989837"/>
                  <a:gd name="connsiteX0" fmla="*/ 0 w 2110740"/>
                  <a:gd name="connsiteY0" fmla="*/ 779666 h 2181645"/>
                  <a:gd name="connsiteX1" fmla="*/ 1619250 w 2110740"/>
                  <a:gd name="connsiteY1" fmla="*/ 0 h 2181645"/>
                  <a:gd name="connsiteX2" fmla="*/ 2110740 w 2110740"/>
                  <a:gd name="connsiteY2" fmla="*/ 2181645 h 2181645"/>
                  <a:gd name="connsiteX3" fmla="*/ 0 w 2110740"/>
                  <a:gd name="connsiteY3" fmla="*/ 779666 h 2181645"/>
                  <a:gd name="connsiteX0" fmla="*/ 0 w 2110740"/>
                  <a:gd name="connsiteY0" fmla="*/ 858901 h 2260880"/>
                  <a:gd name="connsiteX1" fmla="*/ 1600200 w 2110740"/>
                  <a:gd name="connsiteY1" fmla="*/ 0 h 2260880"/>
                  <a:gd name="connsiteX2" fmla="*/ 2110740 w 2110740"/>
                  <a:gd name="connsiteY2" fmla="*/ 2260880 h 2260880"/>
                  <a:gd name="connsiteX3" fmla="*/ 0 w 2110740"/>
                  <a:gd name="connsiteY3" fmla="*/ 858901 h 2260880"/>
                  <a:gd name="connsiteX0" fmla="*/ 0 w 529590"/>
                  <a:gd name="connsiteY0" fmla="*/ 1841409 h 2260880"/>
                  <a:gd name="connsiteX1" fmla="*/ 19050 w 529590"/>
                  <a:gd name="connsiteY1" fmla="*/ 0 h 2260880"/>
                  <a:gd name="connsiteX2" fmla="*/ 529590 w 529590"/>
                  <a:gd name="connsiteY2" fmla="*/ 2260880 h 2260880"/>
                  <a:gd name="connsiteX3" fmla="*/ 0 w 529590"/>
                  <a:gd name="connsiteY3" fmla="*/ 1841409 h 2260880"/>
                  <a:gd name="connsiteX0" fmla="*/ 0 w 553402"/>
                  <a:gd name="connsiteY0" fmla="*/ 1841409 h 2201455"/>
                  <a:gd name="connsiteX1" fmla="*/ 19050 w 553402"/>
                  <a:gd name="connsiteY1" fmla="*/ 0 h 2201455"/>
                  <a:gd name="connsiteX2" fmla="*/ 553402 w 553402"/>
                  <a:gd name="connsiteY2" fmla="*/ 2201455 h 2201455"/>
                  <a:gd name="connsiteX3" fmla="*/ 0 w 553402"/>
                  <a:gd name="connsiteY3" fmla="*/ 1841409 h 22014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3402" h="2201455">
                    <a:moveTo>
                      <a:pt x="0" y="1841409"/>
                    </a:moveTo>
                    <a:lnTo>
                      <a:pt x="19050" y="0"/>
                    </a:lnTo>
                    <a:lnTo>
                      <a:pt x="553402" y="2201455"/>
                    </a:lnTo>
                    <a:lnTo>
                      <a:pt x="0" y="1841409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85384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3466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9" r:id="rId3"/>
    <p:sldLayoutId id="2147483672" r:id="rId4"/>
    <p:sldLayoutId id="2147483671" r:id="rId5"/>
    <p:sldLayoutId id="2147483670" r:id="rId6"/>
    <p:sldLayoutId id="2147483673" r:id="rId7"/>
    <p:sldLayoutId id="2147483660" r:id="rId8"/>
    <p:sldLayoutId id="2147483662" r:id="rId9"/>
    <p:sldLayoutId id="2147483661" r:id="rId10"/>
    <p:sldLayoutId id="2147483669" r:id="rId11"/>
    <p:sldLayoutId id="214748367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403928" y="1492608"/>
            <a:ext cx="1528394" cy="1569660"/>
            <a:chOff x="3471636" y="1203878"/>
            <a:chExt cx="1219201" cy="1252119"/>
          </a:xfrm>
        </p:grpSpPr>
        <p:sp>
          <p:nvSpPr>
            <p:cNvPr id="3" name="矩形 2"/>
            <p:cNvSpPr/>
            <p:nvPr/>
          </p:nvSpPr>
          <p:spPr>
            <a:xfrm>
              <a:off x="3471636" y="1242157"/>
              <a:ext cx="1181100" cy="11811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3509737" y="1203878"/>
              <a:ext cx="1181100" cy="12521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b="1" dirty="0">
                  <a:solidFill>
                    <a:schemeClr val="bg1"/>
                  </a:solidFill>
                </a:rPr>
                <a:t>小组报告</a:t>
              </a: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5083941" y="1540595"/>
            <a:ext cx="53473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/>
              <a:t>第十三周</a:t>
            </a:r>
            <a:r>
              <a:rPr lang="en-US" altLang="zh-CN" sz="4800" b="1" dirty="0"/>
              <a:t>-</a:t>
            </a:r>
            <a:r>
              <a:rPr lang="zh-CN" altLang="en-US" sz="4800" b="1" dirty="0"/>
              <a:t>第二组</a:t>
            </a:r>
            <a:endParaRPr lang="en-US" altLang="zh-CN" sz="48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5184015" y="2563731"/>
            <a:ext cx="28325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张鹏 </a:t>
            </a:r>
            <a:r>
              <a:rPr lang="en-US" altLang="zh-CN" sz="2800" dirty="0"/>
              <a:t>| </a:t>
            </a:r>
            <a:r>
              <a:rPr lang="zh-CN" altLang="en-US" sz="2800" dirty="0"/>
              <a:t>康金梁 </a:t>
            </a:r>
            <a:r>
              <a:rPr lang="en-US" altLang="zh-CN" sz="2800" dirty="0"/>
              <a:t>| </a:t>
            </a:r>
            <a:r>
              <a:rPr lang="zh-CN" altLang="en-US" sz="2800" dirty="0"/>
              <a:t>朱静远 </a:t>
            </a:r>
            <a:r>
              <a:rPr lang="en-US" altLang="zh-CN" sz="2800" dirty="0"/>
              <a:t>| </a:t>
            </a:r>
            <a:r>
              <a:rPr lang="zh-CN" altLang="en-US" sz="2800" dirty="0"/>
              <a:t>黄立昊</a:t>
            </a:r>
            <a:r>
              <a:rPr lang="en-US" altLang="zh-CN" sz="2800" dirty="0"/>
              <a:t>|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88661117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403928" y="1492608"/>
            <a:ext cx="1528394" cy="1569660"/>
            <a:chOff x="3471636" y="1203878"/>
            <a:chExt cx="1219201" cy="1252119"/>
          </a:xfrm>
        </p:grpSpPr>
        <p:sp>
          <p:nvSpPr>
            <p:cNvPr id="3" name="矩形 2"/>
            <p:cNvSpPr/>
            <p:nvPr/>
          </p:nvSpPr>
          <p:spPr>
            <a:xfrm>
              <a:off x="3471636" y="1242157"/>
              <a:ext cx="1181100" cy="11811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3509737" y="1203878"/>
              <a:ext cx="1181100" cy="12521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b="1" dirty="0">
                  <a:solidFill>
                    <a:schemeClr val="bg1"/>
                  </a:solidFill>
                </a:rPr>
                <a:t>小组报告</a:t>
              </a:r>
              <a:endParaRPr lang="en-US" altLang="zh-CN" sz="48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5083940" y="1395442"/>
            <a:ext cx="57734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600" b="1" dirty="0"/>
              <a:t>谢谢观看</a:t>
            </a:r>
            <a:endParaRPr lang="en-US" altLang="zh-CN" sz="9600" b="1" dirty="0"/>
          </a:p>
        </p:txBody>
      </p:sp>
    </p:spTree>
    <p:extLst>
      <p:ext uri="{BB962C8B-B14F-4D97-AF65-F5344CB8AC3E}">
        <p14:creationId xmlns:p14="http://schemas.microsoft.com/office/powerpoint/2010/main" val="55083463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流程图: 手动输入 57"/>
          <p:cNvSpPr/>
          <p:nvPr/>
        </p:nvSpPr>
        <p:spPr>
          <a:xfrm rot="5400000">
            <a:off x="-57150" y="1714500"/>
            <a:ext cx="1695450" cy="1619250"/>
          </a:xfrm>
          <a:prstGeom prst="flowChartManualInpu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文本框 58"/>
          <p:cNvSpPr txBox="1"/>
          <p:nvPr/>
        </p:nvSpPr>
        <p:spPr>
          <a:xfrm>
            <a:off x="1543050" y="1162050"/>
            <a:ext cx="1333500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000" b="1" dirty="0">
                <a:solidFill>
                  <a:schemeClr val="bg1"/>
                </a:solidFill>
              </a:rPr>
              <a:t>1</a:t>
            </a:r>
            <a:endParaRPr lang="zh-CN" altLang="en-US" sz="17000" b="1" dirty="0">
              <a:solidFill>
                <a:schemeClr val="bg1"/>
              </a:solidFill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2707690" y="2008435"/>
            <a:ext cx="37719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>
                <a:solidFill>
                  <a:schemeClr val="bg1"/>
                </a:solidFill>
              </a:rPr>
              <a:t>逻辑模型</a:t>
            </a:r>
          </a:p>
        </p:txBody>
      </p:sp>
    </p:spTree>
    <p:extLst>
      <p:ext uri="{BB962C8B-B14F-4D97-AF65-F5344CB8AC3E}">
        <p14:creationId xmlns:p14="http://schemas.microsoft.com/office/powerpoint/2010/main" val="356361490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1689236" y="155405"/>
            <a:ext cx="10269084" cy="6613963"/>
            <a:chOff x="1689236" y="155405"/>
            <a:chExt cx="8658545" cy="6613963"/>
          </a:xfrm>
        </p:grpSpPr>
        <p:grpSp>
          <p:nvGrpSpPr>
            <p:cNvPr id="10" name="组合 9"/>
            <p:cNvGrpSpPr/>
            <p:nvPr/>
          </p:nvGrpSpPr>
          <p:grpSpPr>
            <a:xfrm>
              <a:off x="1791948" y="1677450"/>
              <a:ext cx="8453120" cy="4346802"/>
              <a:chOff x="1788160" y="1716959"/>
              <a:chExt cx="8453120" cy="4346802"/>
            </a:xfrm>
          </p:grpSpPr>
          <p:grpSp>
            <p:nvGrpSpPr>
              <p:cNvPr id="7" name="组合 6"/>
              <p:cNvGrpSpPr/>
              <p:nvPr/>
            </p:nvGrpSpPr>
            <p:grpSpPr>
              <a:xfrm>
                <a:off x="1788160" y="1717895"/>
                <a:ext cx="8453120" cy="4345866"/>
                <a:chOff x="1788160" y="1717895"/>
                <a:chExt cx="8204778" cy="4345866"/>
              </a:xfrm>
            </p:grpSpPr>
            <p:sp>
              <p:nvSpPr>
                <p:cNvPr id="26" name="矩形 25"/>
                <p:cNvSpPr/>
                <p:nvPr/>
              </p:nvSpPr>
              <p:spPr>
                <a:xfrm>
                  <a:off x="7950778" y="1726132"/>
                  <a:ext cx="2042160" cy="4337629"/>
                </a:xfrm>
                <a:prstGeom prst="rect">
                  <a:avLst/>
                </a:prstGeom>
                <a:noFill/>
                <a:ln w="76200">
                  <a:solidFill>
                    <a:srgbClr val="F6BB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+mn-ea"/>
                  </a:endParaRPr>
                </a:p>
              </p:txBody>
            </p:sp>
            <p:sp>
              <p:nvSpPr>
                <p:cNvPr id="25" name="矩形 24"/>
                <p:cNvSpPr/>
                <p:nvPr/>
              </p:nvSpPr>
              <p:spPr>
                <a:xfrm>
                  <a:off x="5890549" y="1726132"/>
                  <a:ext cx="2042160" cy="4337629"/>
                </a:xfrm>
                <a:prstGeom prst="rect">
                  <a:avLst/>
                </a:prstGeom>
                <a:noFill/>
                <a:ln w="76200">
                  <a:solidFill>
                    <a:srgbClr val="F6BB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+mn-ea"/>
                  </a:endParaRPr>
                </a:p>
              </p:txBody>
            </p:sp>
            <p:sp>
              <p:nvSpPr>
                <p:cNvPr id="24" name="矩形 23"/>
                <p:cNvSpPr/>
                <p:nvPr/>
              </p:nvSpPr>
              <p:spPr>
                <a:xfrm>
                  <a:off x="3848389" y="1717895"/>
                  <a:ext cx="2042160" cy="4337629"/>
                </a:xfrm>
                <a:prstGeom prst="rect">
                  <a:avLst/>
                </a:prstGeom>
                <a:noFill/>
                <a:ln w="76200">
                  <a:solidFill>
                    <a:srgbClr val="F6BB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+mn-ea"/>
                  </a:endParaRPr>
                </a:p>
              </p:txBody>
            </p:sp>
            <p:sp>
              <p:nvSpPr>
                <p:cNvPr id="6" name="矩形 5"/>
                <p:cNvSpPr/>
                <p:nvPr/>
              </p:nvSpPr>
              <p:spPr>
                <a:xfrm>
                  <a:off x="1788160" y="1717896"/>
                  <a:ext cx="2042160" cy="4337629"/>
                </a:xfrm>
                <a:prstGeom prst="rect">
                  <a:avLst/>
                </a:prstGeom>
                <a:noFill/>
                <a:ln w="76200">
                  <a:solidFill>
                    <a:srgbClr val="F6BB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+mn-ea"/>
                  </a:endParaRPr>
                </a:p>
              </p:txBody>
            </p:sp>
          </p:grpSp>
          <p:sp>
            <p:nvSpPr>
              <p:cNvPr id="9" name="直角三角形 8"/>
              <p:cNvSpPr/>
              <p:nvPr/>
            </p:nvSpPr>
            <p:spPr>
              <a:xfrm rot="5400000" flipV="1">
                <a:off x="3377225" y="1726132"/>
                <a:ext cx="487945" cy="487945"/>
              </a:xfrm>
              <a:prstGeom prst="rtTriangle">
                <a:avLst/>
              </a:prstGeom>
              <a:solidFill>
                <a:srgbClr val="F6BB00"/>
              </a:solidFill>
              <a:ln>
                <a:solidFill>
                  <a:srgbClr val="F6BB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n-ea"/>
                </a:endParaRPr>
              </a:p>
            </p:txBody>
          </p:sp>
          <p:sp>
            <p:nvSpPr>
              <p:cNvPr id="27" name="直角三角形 26"/>
              <p:cNvSpPr/>
              <p:nvPr/>
            </p:nvSpPr>
            <p:spPr>
              <a:xfrm rot="5400000" flipV="1">
                <a:off x="5522592" y="1726132"/>
                <a:ext cx="487945" cy="487945"/>
              </a:xfrm>
              <a:prstGeom prst="rtTriangle">
                <a:avLst/>
              </a:prstGeom>
              <a:solidFill>
                <a:srgbClr val="F6BB00"/>
              </a:solidFill>
              <a:ln>
                <a:solidFill>
                  <a:srgbClr val="F6BB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n-ea"/>
                </a:endParaRPr>
              </a:p>
            </p:txBody>
          </p:sp>
          <p:sp>
            <p:nvSpPr>
              <p:cNvPr id="28" name="直角三角形 27"/>
              <p:cNvSpPr/>
              <p:nvPr/>
            </p:nvSpPr>
            <p:spPr>
              <a:xfrm rot="5400000" flipV="1">
                <a:off x="7591307" y="1726132"/>
                <a:ext cx="487945" cy="487945"/>
              </a:xfrm>
              <a:prstGeom prst="rtTriangle">
                <a:avLst/>
              </a:prstGeom>
              <a:solidFill>
                <a:srgbClr val="F6BB00"/>
              </a:solidFill>
              <a:ln>
                <a:solidFill>
                  <a:srgbClr val="F6BB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n-ea"/>
                </a:endParaRPr>
              </a:p>
            </p:txBody>
          </p:sp>
          <p:sp>
            <p:nvSpPr>
              <p:cNvPr id="29" name="直角三角形 28"/>
              <p:cNvSpPr/>
              <p:nvPr/>
            </p:nvSpPr>
            <p:spPr>
              <a:xfrm rot="5400000" flipV="1">
                <a:off x="9726373" y="1716959"/>
                <a:ext cx="487945" cy="487945"/>
              </a:xfrm>
              <a:prstGeom prst="rtTriangle">
                <a:avLst/>
              </a:prstGeom>
              <a:solidFill>
                <a:srgbClr val="F6BB00"/>
              </a:solidFill>
              <a:ln>
                <a:solidFill>
                  <a:srgbClr val="F6BB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n-ea"/>
                </a:endParaRPr>
              </a:p>
            </p:txBody>
          </p:sp>
        </p:grpSp>
        <p:sp>
          <p:nvSpPr>
            <p:cNvPr id="8" name="Rounded Rectangle 7"/>
            <p:cNvSpPr/>
            <p:nvPr/>
          </p:nvSpPr>
          <p:spPr>
            <a:xfrm>
              <a:off x="1689236" y="954608"/>
              <a:ext cx="8658544" cy="686164"/>
            </a:xfrm>
            <a:prstGeom prst="roundRect">
              <a:avLst/>
            </a:prstGeom>
            <a:noFill/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800" dirty="0">
                <a:solidFill>
                  <a:schemeClr val="bg2">
                    <a:lumMod val="25000"/>
                  </a:schemeClr>
                </a:solidFill>
                <a:latin typeface="+mn-ea"/>
                <a:cs typeface="黑体"/>
              </a:endParaRPr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1689236" y="155405"/>
              <a:ext cx="8658544" cy="713843"/>
            </a:xfrm>
            <a:prstGeom prst="roundRect">
              <a:avLst/>
            </a:prstGeom>
            <a:noFill/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200" dirty="0">
                <a:solidFill>
                  <a:schemeClr val="bg2">
                    <a:lumMod val="25000"/>
                  </a:schemeClr>
                </a:solidFill>
                <a:latin typeface="+mn-ea"/>
                <a:cs typeface="黑体"/>
              </a:endParaRP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1689236" y="6083204"/>
              <a:ext cx="8658545" cy="686164"/>
            </a:xfrm>
            <a:prstGeom prst="roundRect">
              <a:avLst/>
            </a:prstGeom>
            <a:noFill/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800" dirty="0">
                <a:solidFill>
                  <a:schemeClr val="bg2">
                    <a:lumMod val="25000"/>
                  </a:schemeClr>
                </a:solidFill>
                <a:latin typeface="+mn-ea"/>
                <a:cs typeface="黑体"/>
              </a:endParaRP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2331021" y="1807068"/>
              <a:ext cx="97450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rgbClr val="3A3A3A"/>
                  </a:solidFill>
                  <a:latin typeface="+mn-ea"/>
                </a:rPr>
                <a:t>效果</a:t>
              </a: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4454191" y="1807068"/>
              <a:ext cx="97450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rgbClr val="3A3A3A"/>
                  </a:solidFill>
                  <a:latin typeface="+mn-ea"/>
                </a:rPr>
                <a:t>输出</a:t>
              </a: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6577361" y="1807068"/>
              <a:ext cx="97450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rgbClr val="3A3A3A"/>
                  </a:solidFill>
                  <a:latin typeface="+mn-ea"/>
                </a:rPr>
                <a:t>过程</a:t>
              </a: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8733250" y="1807068"/>
              <a:ext cx="97450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rgbClr val="3A3A3A"/>
                  </a:solidFill>
                  <a:latin typeface="+mn-ea"/>
                </a:rPr>
                <a:t>输入</a:t>
              </a:r>
            </a:p>
          </p:txBody>
        </p:sp>
        <p:sp>
          <p:nvSpPr>
            <p:cNvPr id="18" name="Rounded Rectangle 7"/>
            <p:cNvSpPr/>
            <p:nvPr/>
          </p:nvSpPr>
          <p:spPr>
            <a:xfrm>
              <a:off x="1689236" y="946372"/>
              <a:ext cx="837267" cy="686164"/>
            </a:xfrm>
            <a:prstGeom prst="roundRect">
              <a:avLst/>
            </a:prstGeom>
            <a:solidFill>
              <a:srgbClr val="3A3A3A"/>
            </a:solidFill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800" dirty="0">
                  <a:solidFill>
                    <a:schemeClr val="bg1"/>
                  </a:solidFill>
                  <a:latin typeface="+mn-ea"/>
                  <a:cs typeface="黑体"/>
                </a:rPr>
                <a:t>目标</a:t>
              </a:r>
              <a:endParaRPr lang="en-US" sz="2800" dirty="0">
                <a:solidFill>
                  <a:schemeClr val="bg1"/>
                </a:solidFill>
                <a:latin typeface="+mn-ea"/>
                <a:cs typeface="黑体"/>
              </a:endParaRPr>
            </a:p>
          </p:txBody>
        </p:sp>
        <p:sp>
          <p:nvSpPr>
            <p:cNvPr id="19" name="Rounded Rectangle 7"/>
            <p:cNvSpPr/>
            <p:nvPr/>
          </p:nvSpPr>
          <p:spPr>
            <a:xfrm>
              <a:off x="1689236" y="155405"/>
              <a:ext cx="837267" cy="686164"/>
            </a:xfrm>
            <a:prstGeom prst="roundRect">
              <a:avLst/>
            </a:prstGeom>
            <a:solidFill>
              <a:srgbClr val="3A3A3A"/>
            </a:solidFill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800" dirty="0">
                  <a:solidFill>
                    <a:schemeClr val="bg1"/>
                  </a:solidFill>
                  <a:latin typeface="+mn-ea"/>
                  <a:cs typeface="黑体"/>
                </a:rPr>
                <a:t>背景</a:t>
              </a:r>
              <a:endParaRPr lang="en-US" sz="2800" dirty="0">
                <a:solidFill>
                  <a:schemeClr val="bg1"/>
                </a:solidFill>
                <a:latin typeface="+mn-ea"/>
                <a:cs typeface="黑体"/>
              </a:endParaRPr>
            </a:p>
          </p:txBody>
        </p:sp>
        <p:sp>
          <p:nvSpPr>
            <p:cNvPr id="22" name="Rounded Rectangle 7"/>
            <p:cNvSpPr/>
            <p:nvPr/>
          </p:nvSpPr>
          <p:spPr>
            <a:xfrm>
              <a:off x="1712908" y="6083204"/>
              <a:ext cx="1438955" cy="686164"/>
            </a:xfrm>
            <a:prstGeom prst="roundRect">
              <a:avLst/>
            </a:prstGeom>
            <a:solidFill>
              <a:srgbClr val="3A3A3A"/>
            </a:solidFill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800" dirty="0">
                  <a:solidFill>
                    <a:schemeClr val="bg1"/>
                  </a:solidFill>
                  <a:latin typeface="+mn-ea"/>
                  <a:cs typeface="黑体"/>
                </a:rPr>
                <a:t>外部因素</a:t>
              </a:r>
              <a:endParaRPr lang="en-US" sz="2800" dirty="0">
                <a:solidFill>
                  <a:schemeClr val="bg1"/>
                </a:solidFill>
                <a:latin typeface="+mn-ea"/>
                <a:cs typeface="黑体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-80966" y="-19050"/>
            <a:ext cx="1754181" cy="6877051"/>
            <a:chOff x="-80966" y="-19050"/>
            <a:chExt cx="1443043" cy="6877051"/>
          </a:xfrm>
        </p:grpSpPr>
        <p:sp>
          <p:nvSpPr>
            <p:cNvPr id="50" name="任意多边形 49"/>
            <p:cNvSpPr/>
            <p:nvPr/>
          </p:nvSpPr>
          <p:spPr>
            <a:xfrm rot="16200000" flipV="1">
              <a:off x="-2489564" y="2408598"/>
              <a:ext cx="6260239" cy="1443042"/>
            </a:xfrm>
            <a:custGeom>
              <a:avLst/>
              <a:gdLst>
                <a:gd name="connsiteX0" fmla="*/ 6260239 w 6260239"/>
                <a:gd name="connsiteY0" fmla="*/ 1443042 h 1443042"/>
                <a:gd name="connsiteX1" fmla="*/ 6260239 w 6260239"/>
                <a:gd name="connsiteY1" fmla="*/ 1370077 h 1443042"/>
                <a:gd name="connsiteX2" fmla="*/ 3239468 w 6260239"/>
                <a:gd name="connsiteY2" fmla="*/ 0 h 1443042"/>
                <a:gd name="connsiteX3" fmla="*/ 0 w 6260239"/>
                <a:gd name="connsiteY3" fmla="*/ 1443042 h 1443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60239" h="1443042">
                  <a:moveTo>
                    <a:pt x="6260239" y="1443042"/>
                  </a:moveTo>
                  <a:lnTo>
                    <a:pt x="6260239" y="1370077"/>
                  </a:lnTo>
                  <a:lnTo>
                    <a:pt x="3239468" y="0"/>
                  </a:lnTo>
                  <a:lnTo>
                    <a:pt x="0" y="1443042"/>
                  </a:lnTo>
                  <a:close/>
                </a:path>
              </a:pathLst>
            </a:custGeom>
            <a:solidFill>
              <a:srgbClr val="FFC0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  <p:sp>
          <p:nvSpPr>
            <p:cNvPr id="51" name="任意多边形 50"/>
            <p:cNvSpPr/>
            <p:nvPr/>
          </p:nvSpPr>
          <p:spPr>
            <a:xfrm rot="16200000" flipV="1">
              <a:off x="-2557704" y="2938221"/>
              <a:ext cx="6396518" cy="1443041"/>
            </a:xfrm>
            <a:custGeom>
              <a:avLst/>
              <a:gdLst>
                <a:gd name="connsiteX0" fmla="*/ 6396518 w 6396518"/>
                <a:gd name="connsiteY0" fmla="*/ 1443041 h 1443041"/>
                <a:gd name="connsiteX1" fmla="*/ 3214875 w 6396518"/>
                <a:gd name="connsiteY1" fmla="*/ 0 h 1443041"/>
                <a:gd name="connsiteX2" fmla="*/ 0 w 6396518"/>
                <a:gd name="connsiteY2" fmla="*/ 1432086 h 1443041"/>
                <a:gd name="connsiteX3" fmla="*/ 0 w 6396518"/>
                <a:gd name="connsiteY3" fmla="*/ 1443041 h 1443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96518" h="1443041">
                  <a:moveTo>
                    <a:pt x="6396518" y="1443041"/>
                  </a:moveTo>
                  <a:lnTo>
                    <a:pt x="3214875" y="0"/>
                  </a:lnTo>
                  <a:lnTo>
                    <a:pt x="0" y="1432086"/>
                  </a:lnTo>
                  <a:lnTo>
                    <a:pt x="0" y="1443041"/>
                  </a:lnTo>
                  <a:close/>
                </a:path>
              </a:pathLst>
            </a:custGeom>
            <a:solidFill>
              <a:srgbClr val="3A3A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  <p:cxnSp>
          <p:nvCxnSpPr>
            <p:cNvPr id="52" name="直接连接符 51"/>
            <p:cNvCxnSpPr/>
            <p:nvPr/>
          </p:nvCxnSpPr>
          <p:spPr>
            <a:xfrm rot="16200000" flipV="1">
              <a:off x="-529500" y="638885"/>
              <a:ext cx="2419074" cy="1103204"/>
            </a:xfrm>
            <a:prstGeom prst="line">
              <a:avLst/>
            </a:prstGeom>
            <a:ln>
              <a:solidFill>
                <a:srgbClr val="3A3A3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文本框 4"/>
          <p:cNvSpPr txBox="1"/>
          <p:nvPr/>
        </p:nvSpPr>
        <p:spPr>
          <a:xfrm>
            <a:off x="-26719" y="2803864"/>
            <a:ext cx="1555922" cy="156966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+mn-ea"/>
              </a:rPr>
              <a:t>This</a:t>
            </a:r>
          </a:p>
          <a:p>
            <a:pPr algn="ctr"/>
            <a:r>
              <a:rPr lang="en-US" altLang="zh-CN" sz="3200" dirty="0">
                <a:solidFill>
                  <a:schemeClr val="bg1"/>
                </a:solidFill>
                <a:latin typeface="+mn-ea"/>
              </a:rPr>
              <a:t>Week’s</a:t>
            </a:r>
          </a:p>
          <a:p>
            <a:pPr algn="ctr"/>
            <a:r>
              <a:rPr lang="en-US" altLang="zh-CN" sz="3200" dirty="0">
                <a:solidFill>
                  <a:schemeClr val="bg1"/>
                </a:solidFill>
                <a:latin typeface="+mn-ea"/>
              </a:rPr>
              <a:t>LM </a:t>
            </a:r>
            <a:endParaRPr lang="zh-CN" altLang="en-US" sz="32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1" name="Rectangle 11"/>
          <p:cNvSpPr/>
          <p:nvPr/>
        </p:nvSpPr>
        <p:spPr>
          <a:xfrm>
            <a:off x="9528711" y="2507032"/>
            <a:ext cx="1958218" cy="1887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+mn-ea"/>
                <a:cs typeface="黑体"/>
              </a:rPr>
              <a:t>一定量时间、精力的输入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+mn-ea"/>
                <a:cs typeface="黑体"/>
              </a:rPr>
              <a:t>Wiki</a:t>
            </a:r>
            <a:r>
              <a:rPr lang="zh-CN" altLang="en-US" sz="1200" dirty="0">
                <a:latin typeface="+mn-ea"/>
                <a:cs typeface="黑体"/>
              </a:rPr>
              <a:t>服务器的使用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+mn-ea"/>
                <a:cs typeface="黑体"/>
              </a:rPr>
              <a:t>Phabricator</a:t>
            </a:r>
            <a:r>
              <a:rPr lang="zh-CN" altLang="en-US" sz="1200" dirty="0">
                <a:latin typeface="+mn-ea"/>
                <a:cs typeface="黑体"/>
              </a:rPr>
              <a:t>服务器的使用</a:t>
            </a:r>
            <a:endParaRPr lang="en-US" altLang="zh-CN" sz="1200" dirty="0">
              <a:latin typeface="+mn-ea"/>
              <a:cs typeface="黑体"/>
            </a:endParaRPr>
          </a:p>
        </p:txBody>
      </p:sp>
      <p:sp>
        <p:nvSpPr>
          <p:cNvPr id="34" name="TextBox 12"/>
          <p:cNvSpPr txBox="1"/>
          <p:nvPr/>
        </p:nvSpPr>
        <p:spPr>
          <a:xfrm>
            <a:off x="7125027" y="2573802"/>
            <a:ext cx="192211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252525"/>
                </a:solidFill>
                <a:latin typeface="-apple-system"/>
              </a:rPr>
              <a:t>确定小组分工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252525"/>
                </a:solidFill>
                <a:latin typeface="-apple-system"/>
              </a:rPr>
              <a:t>撰写逻辑模型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252525"/>
                </a:solidFill>
                <a:latin typeface="-apple-system"/>
              </a:rPr>
              <a:t>编辑词条添加参考文献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252525"/>
                </a:solidFill>
                <a:latin typeface="-apple-system"/>
              </a:rPr>
              <a:t>撰写团队学习报告</a:t>
            </a:r>
            <a:endParaRPr lang="zh-CN" altLang="en-US" sz="1400" b="0" i="0" dirty="0">
              <a:solidFill>
                <a:srgbClr val="252525"/>
              </a:solidFill>
              <a:effectLst/>
              <a:latin typeface="-apple-system"/>
            </a:endParaRPr>
          </a:p>
        </p:txBody>
      </p:sp>
      <p:sp>
        <p:nvSpPr>
          <p:cNvPr id="35" name="TextBox 25"/>
          <p:cNvSpPr txBox="1"/>
          <p:nvPr/>
        </p:nvSpPr>
        <p:spPr>
          <a:xfrm>
            <a:off x="4588226" y="2563567"/>
            <a:ext cx="193430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+mn-ea"/>
                <a:cs typeface="黑体"/>
              </a:rPr>
              <a:t>翻译词条的参考文献补充</a:t>
            </a:r>
            <a:endParaRPr lang="en-US" altLang="zh-CN" sz="1400" dirty="0">
              <a:latin typeface="+mn-ea"/>
              <a:cs typeface="黑体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+mn-ea"/>
                <a:cs typeface="黑体"/>
              </a:rPr>
              <a:t>其他小组翻译的修改</a:t>
            </a:r>
            <a:endParaRPr lang="en-US" altLang="zh-CN" sz="1400" dirty="0">
              <a:latin typeface="+mn-ea"/>
              <a:cs typeface="黑体"/>
            </a:endParaRPr>
          </a:p>
        </p:txBody>
      </p:sp>
      <p:sp>
        <p:nvSpPr>
          <p:cNvPr id="36" name="TextBox 27"/>
          <p:cNvSpPr txBox="1"/>
          <p:nvPr/>
        </p:nvSpPr>
        <p:spPr>
          <a:xfrm>
            <a:off x="2007999" y="2433299"/>
            <a:ext cx="223065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+mn-ea"/>
                <a:cs typeface="黑体"/>
              </a:rPr>
              <a:t>通过逻辑图谱中词条的完善知道整个命名空间的逻辑体系</a:t>
            </a:r>
          </a:p>
          <a:p>
            <a:pPr marL="2857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+mn-ea"/>
                <a:cs typeface="黑体"/>
              </a:rPr>
              <a:t>将这些关键词条映射到每个组员想要了解的知识体系</a:t>
            </a:r>
            <a:endParaRPr lang="en-US" altLang="zh-CN" sz="1400" dirty="0">
              <a:latin typeface="+mn-ea"/>
              <a:cs typeface="黑体"/>
            </a:endParaRPr>
          </a:p>
          <a:p>
            <a:pPr marL="2857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+mn-ea"/>
                <a:cs typeface="黑体"/>
              </a:rPr>
              <a:t>清楚出版流程</a:t>
            </a:r>
            <a:endParaRPr lang="en-US" altLang="zh-CN" sz="1400" dirty="0">
              <a:latin typeface="+mn-ea"/>
              <a:cs typeface="黑体"/>
            </a:endParaRPr>
          </a:p>
        </p:txBody>
      </p:sp>
      <p:sp>
        <p:nvSpPr>
          <p:cNvPr id="37" name="TextBox 25"/>
          <p:cNvSpPr txBox="1"/>
          <p:nvPr/>
        </p:nvSpPr>
        <p:spPr>
          <a:xfrm>
            <a:off x="2977422" y="935590"/>
            <a:ext cx="85095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+mn-ea"/>
                <a:cs typeface="黑体"/>
              </a:rPr>
              <a:t>对翻译的翻译进行修改，并且附加旁注</a:t>
            </a:r>
            <a:endParaRPr lang="en-US" altLang="zh-CN" sz="1400" dirty="0">
              <a:latin typeface="+mn-ea"/>
              <a:cs typeface="黑体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+mn-ea"/>
                <a:cs typeface="黑体"/>
              </a:rPr>
              <a:t>将原有的词条进行扩充，并且补充参考文献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+mn-ea"/>
                <a:cs typeface="黑体"/>
              </a:rPr>
              <a:t>修改其他组的翻译以及参考文献</a:t>
            </a:r>
            <a:endParaRPr lang="en-US" altLang="zh-CN" sz="1400" dirty="0">
              <a:latin typeface="+mn-ea"/>
              <a:cs typeface="黑体"/>
            </a:endParaRPr>
          </a:p>
        </p:txBody>
      </p:sp>
      <p:sp>
        <p:nvSpPr>
          <p:cNvPr id="38" name="TextBox 25"/>
          <p:cNvSpPr txBox="1"/>
          <p:nvPr/>
        </p:nvSpPr>
        <p:spPr>
          <a:xfrm>
            <a:off x="3009398" y="121442"/>
            <a:ext cx="73277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+mn-ea"/>
                <a:cs typeface="黑体"/>
              </a:rPr>
              <a:t>接受到了完善词条参考文献，修改其他组翻译的任务本周课程引入了新的平台</a:t>
            </a:r>
            <a:endParaRPr lang="en-US" altLang="zh-CN" sz="1400" dirty="0">
              <a:latin typeface="+mn-ea"/>
              <a:cs typeface="黑体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+mn-ea"/>
                <a:cs typeface="黑体"/>
              </a:rPr>
              <a:t>已经有了</a:t>
            </a:r>
            <a:r>
              <a:rPr lang="en-US" altLang="zh-CN" sz="1400" dirty="0">
                <a:latin typeface="+mn-ea"/>
                <a:cs typeface="黑体"/>
              </a:rPr>
              <a:t>《Seven brief lessons on physics》</a:t>
            </a:r>
            <a:r>
              <a:rPr lang="zh-CN" altLang="en-US" sz="1400" dirty="0">
                <a:latin typeface="+mn-ea"/>
                <a:cs typeface="黑体"/>
              </a:rPr>
              <a:t>这本书的第一章和第二章翻译和编辑词条的经验，但是翻译的还是存在一些问题，词条编辑中的参考文献不齐全</a:t>
            </a:r>
            <a:endParaRPr lang="en-US" altLang="zh-CN" sz="1400" dirty="0">
              <a:latin typeface="+mn-ea"/>
              <a:cs typeface="黑体"/>
            </a:endParaRPr>
          </a:p>
        </p:txBody>
      </p:sp>
      <p:sp>
        <p:nvSpPr>
          <p:cNvPr id="39" name="TextBox 25"/>
          <p:cNvSpPr txBox="1"/>
          <p:nvPr/>
        </p:nvSpPr>
        <p:spPr>
          <a:xfrm>
            <a:off x="3716536" y="5944634"/>
            <a:ext cx="7770393" cy="894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400" dirty="0">
                <a:latin typeface="+mn-ea"/>
                <a:cs typeface="黑体"/>
              </a:rPr>
              <a:t>英语水平不够</a:t>
            </a:r>
          </a:p>
          <a:p>
            <a:pPr>
              <a:lnSpc>
                <a:spcPct val="200000"/>
              </a:lnSpc>
            </a:pPr>
            <a:r>
              <a:rPr lang="zh-CN" altLang="en-US" sz="1400" dirty="0">
                <a:latin typeface="+mn-ea"/>
                <a:cs typeface="黑体"/>
              </a:rPr>
              <a:t>专业知识不足</a:t>
            </a:r>
            <a:endParaRPr lang="en-US" altLang="zh-CN" sz="1400" dirty="0">
              <a:latin typeface="+mn-ea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2433847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流程图: 手动输入 57"/>
          <p:cNvSpPr/>
          <p:nvPr/>
        </p:nvSpPr>
        <p:spPr>
          <a:xfrm rot="5400000">
            <a:off x="-57150" y="1714500"/>
            <a:ext cx="1695450" cy="1619250"/>
          </a:xfrm>
          <a:prstGeom prst="flowChartManualInpu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文本框 58"/>
          <p:cNvSpPr txBox="1"/>
          <p:nvPr/>
        </p:nvSpPr>
        <p:spPr>
          <a:xfrm>
            <a:off x="1543050" y="1162050"/>
            <a:ext cx="1333500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000" b="1" dirty="0">
                <a:solidFill>
                  <a:schemeClr val="bg1"/>
                </a:solidFill>
              </a:rPr>
              <a:t>2</a:t>
            </a:r>
            <a:endParaRPr lang="zh-CN" altLang="en-US" sz="17000" b="1" dirty="0">
              <a:solidFill>
                <a:schemeClr val="bg1"/>
              </a:solidFill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2743200" y="1676400"/>
            <a:ext cx="58059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>
                <a:solidFill>
                  <a:schemeClr val="bg1"/>
                </a:solidFill>
              </a:rPr>
              <a:t>数字出版物改进</a:t>
            </a:r>
          </a:p>
        </p:txBody>
      </p:sp>
      <p:sp>
        <p:nvSpPr>
          <p:cNvPr id="63" name="文本框 62"/>
          <p:cNvSpPr txBox="1"/>
          <p:nvPr/>
        </p:nvSpPr>
        <p:spPr>
          <a:xfrm>
            <a:off x="2743200" y="2725519"/>
            <a:ext cx="830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</a:rPr>
              <a:t>SEVEN BRIEF LESSONS ON PHYSICS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594355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50000">
              <a:schemeClr val="bg1">
                <a:tint val="98000"/>
                <a:satMod val="130000"/>
                <a:shade val="9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A2509F26-B5DC-4BA7-B476-4CB044237A2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/>
              <a:ea typeface="+mn-ea"/>
              <a:cs typeface="+mn-cs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B103EB1-B135-4526-B883-33228FC27FF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80000">
            <a:off x="815340" y="683404"/>
            <a:ext cx="10561320" cy="5404104"/>
          </a:xfrm>
          <a:prstGeom prst="rect">
            <a:avLst/>
          </a:prstGeom>
          <a:solidFill>
            <a:srgbClr val="FFFFFF"/>
          </a:solidFill>
          <a:ln w="3175" cap="sq" cmpd="thinThick">
            <a:solidFill>
              <a:srgbClr val="DDDDDD"/>
            </a:solidFill>
            <a:miter lim="800000"/>
          </a:ln>
          <a:effectLst>
            <a:outerShdw blurRad="2667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/>
              <a:ea typeface="+mn-ea"/>
              <a:cs typeface="+mn-cs"/>
            </a:endParaRPr>
          </a:p>
        </p:txBody>
      </p:sp>
      <p:pic>
        <p:nvPicPr>
          <p:cNvPr id="1026" name="Picture 2" descr="(edit] &#10;• (1893) &#10;. (1897) &#10;• [edit] &#10;• [edit] &#10;• [edit] ">
            <a:extLst>
              <a:ext uri="{FF2B5EF4-FFF2-40B4-BE49-F238E27FC236}">
                <a16:creationId xmlns:a16="http://schemas.microsoft.com/office/drawing/2014/main" id="{71BA4BBC-B061-45BB-8560-C82789C365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941"/>
          <a:stretch/>
        </p:blipFill>
        <p:spPr bwMode="auto">
          <a:xfrm rot="21480000">
            <a:off x="1137837" y="1003258"/>
            <a:ext cx="9916327" cy="4764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9473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50000">
              <a:schemeClr val="bg1">
                <a:tint val="98000"/>
                <a:satMod val="130000"/>
                <a:shade val="9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A2509F26-B5DC-4BA7-B476-4CB044237A2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/>
              <a:ea typeface="+mn-ea"/>
              <a:cs typeface="+mn-cs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B103EB1-B135-4526-B883-33228FC27FF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80000">
            <a:off x="815340" y="683404"/>
            <a:ext cx="10561320" cy="5404104"/>
          </a:xfrm>
          <a:prstGeom prst="rect">
            <a:avLst/>
          </a:prstGeom>
          <a:solidFill>
            <a:srgbClr val="FFFFFF"/>
          </a:solidFill>
          <a:ln w="3175" cap="sq" cmpd="thinThick">
            <a:solidFill>
              <a:srgbClr val="DDDDDD"/>
            </a:solidFill>
            <a:miter lim="800000"/>
          </a:ln>
          <a:effectLst>
            <a:outerShdw blurRad="2667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/>
              <a:ea typeface="+mn-ea"/>
              <a:cs typeface="+mn-cs"/>
            </a:endParaRPr>
          </a:p>
        </p:txBody>
      </p:sp>
      <p:pic>
        <p:nvPicPr>
          <p:cNvPr id="2050" name="Picture 2" descr="Special pages &#10;Printable version &#10;P ormancn?. &#10;Page infornatiön &#10;(the Standard Model &#10;of elementary particles) &quot; &#10;-E++äfi ) ) &#10;e, ) (A—if, ) &#10;• (Quantun Mechanics) &#10;• • -E-*9äs • &#10;• Standard Model, SM) &#10;—Éiä-&amp;Æ7ä. &#10;• *-E-iF • • Richard &#10;Fey—n, , &#10;• • (Murray Gell-Mann) &#10;• • 0M, FRS (Paul Adrien Maurice Dirac, 1902 &#10;äh-EZ—, ">
            <a:extLst>
              <a:ext uri="{FF2B5EF4-FFF2-40B4-BE49-F238E27FC236}">
                <a16:creationId xmlns:a16="http://schemas.microsoft.com/office/drawing/2014/main" id="{7B4B2DE4-0AE4-4829-90D8-1106B82643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8485"/>
          <a:stretch/>
        </p:blipFill>
        <p:spPr bwMode="auto">
          <a:xfrm rot="21480000">
            <a:off x="1137837" y="1003258"/>
            <a:ext cx="9916327" cy="4764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2928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流程图: 手动输入 57"/>
          <p:cNvSpPr/>
          <p:nvPr/>
        </p:nvSpPr>
        <p:spPr>
          <a:xfrm rot="5400000">
            <a:off x="-57150" y="1714500"/>
            <a:ext cx="1695450" cy="1619250"/>
          </a:xfrm>
          <a:prstGeom prst="flowChartManualInpu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文本框 58"/>
          <p:cNvSpPr txBox="1"/>
          <p:nvPr/>
        </p:nvSpPr>
        <p:spPr>
          <a:xfrm>
            <a:off x="1543050" y="1162050"/>
            <a:ext cx="1333500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000" b="1" dirty="0">
                <a:solidFill>
                  <a:schemeClr val="bg1"/>
                </a:solidFill>
              </a:rPr>
              <a:t>3</a:t>
            </a:r>
            <a:endParaRPr lang="zh-CN" altLang="en-US" sz="17000" b="1" dirty="0">
              <a:solidFill>
                <a:schemeClr val="bg1"/>
              </a:solidFill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2743200" y="1676400"/>
            <a:ext cx="37719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>
                <a:solidFill>
                  <a:schemeClr val="bg1"/>
                </a:solidFill>
              </a:rPr>
              <a:t>平台应用</a:t>
            </a:r>
          </a:p>
        </p:txBody>
      </p:sp>
      <p:sp>
        <p:nvSpPr>
          <p:cNvPr id="63" name="文本框 62"/>
          <p:cNvSpPr txBox="1"/>
          <p:nvPr/>
        </p:nvSpPr>
        <p:spPr>
          <a:xfrm>
            <a:off x="2743200" y="2725519"/>
            <a:ext cx="830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</a:rPr>
              <a:t>PHABRICATOR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0913090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50000">
              <a:schemeClr val="bg1">
                <a:tint val="98000"/>
                <a:satMod val="130000"/>
                <a:shade val="9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A2509F26-B5DC-4BA7-B476-4CB044237A2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/>
              <a:ea typeface="+mn-ea"/>
              <a:cs typeface="+mn-cs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B103EB1-B135-4526-B883-33228FC27FF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80000">
            <a:off x="815340" y="683404"/>
            <a:ext cx="10561320" cy="5404104"/>
          </a:xfrm>
          <a:prstGeom prst="rect">
            <a:avLst/>
          </a:prstGeom>
          <a:solidFill>
            <a:srgbClr val="FFFFFF"/>
          </a:solidFill>
          <a:ln w="3175" cap="sq" cmpd="thinThick">
            <a:solidFill>
              <a:srgbClr val="DDDDDD"/>
            </a:solidFill>
            <a:miter lim="800000"/>
          </a:ln>
          <a:effectLst>
            <a:outerShdw blurRad="2667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/>
              <a:ea typeface="+mn-ea"/>
              <a:cs typeface="+mn-cs"/>
            </a:endParaRPr>
          </a:p>
        </p:txBody>
      </p:sp>
      <p:pic>
        <p:nvPicPr>
          <p:cNvPr id="3074" name="Picture 2" descr="0 第 十 三 周 课 程 感 悟 &#10;囗 Open, Needs Triage Al 《 Users &#10;Description &#10;十 三 周 的 课 程 ， 老 同 壮 们 看 重 倉 绍 了 他 赴 国 M [ T 考 的 况 ， 和 近 些 天 有 关 万 同 发 生 的 。 &#10;甘 又 一 次 的 0 到 了 甘 们 所 世 的 任 0 的 重 要 0 又 。 &#10;从 义 上 i 扎 我 们 就 莊 跬 禾 干 月 手 所 有 的 顶 尖 大 所 奘 行 的 任 务 一 让 ph 北 ri “ t 。 。 等 等 § 种 拿 出 版 形 式 扪 知 识 平 台 歪 讲 我 们 扪 学 习 生 活 。 这 仔 罡 一 # 恽 大 扪 事 怙 。 &#10;过 个 事 佶 的 什 大 之 处 社 在 于 ， 將 来 的 学 习 可 觥 会 不 仅 仅 附 于 0 罰 所 的 所 0 彤 的 交 ， 血 罡 变 得 甲 加 宗 ， 甲 加 平 月 。 如 果 说 ， 4 、 自 媒 僅 i 上 人 人 都 可 以 咸 明 星 ， 那 么 过 种 平 台 &#10;徭 可 觥 计 人 人 都 可 觥 成 为 学 术 领 袖 。 &#10;· kang-j116 0E3 d this t 以 廴 &#10;盡 卜 ． zhangp16 added a subscriber: 。 zhangpl 6 ． &#10;Wed, Dec 1 3 ， 12 ： 1 5 AM &#10;Thu, Dec 1 在 10 ℃ 7 AM · &#10;朩 周 中 老 师 问 了 我 们 一 个 河 ， 对 于 澳 大 利 业 的 同 学 和 我 们 相 比 ， 会 什 么 不 同 。 针 对 这 个 问 0 ， 我 的 法 是 思 的 不 同 ， 对 于 他 们 睾 说 ， 设 计 一 件 服 装 臨 者 一 件 产 &#10;， 他 们 可 能 会 只 是 从 宏 观 的 宦 去 0 待 这 个 问 题 ， 而 不 会 去 售 虑 巽 体 实 践 中 会 剄 什 么 阻 碍 ， 另 一 方 面 是 他 们 设 计 产 品 可 莞 全 是 出 于 好 玩 或 者 一 个 不 切 实 际 的 想 &#10;法 。 而 我 们 则 不 同 ， 我 们 也 许 也 分 向 他 们 一 样 总 是 分 有 一 些 奇 怪 的 法 ， 但 我 们 可 能 不 会 很 快 的 去 实 施 它 ， 我 们 分 认 真 考 恚 汶 个 訾 法 有 什 么 0 ， 对 于 引 人 或 者 社 会 &#10;有 什 幺 推 动 以 汲 践 0 程 中 会 遇 到 什 么 沮 碍 》 我 们 是 古 能 够 实 现 它 ， 这 些 都 是 找 们 会 考 店 的 情 。 一 切 考 虑 周 到 后 才 会 去 实 施 。 这 些 就 是 不 周 找 过 虽 果 程 内 冒 的 思 考 。 &#10;卜 · bbzhu-jyl 6 added a subscriber: · bbzhu-jyl 6 ． &#10;Sat, Dec 1 《 土 1 0 PM &#10;0 周 程 感 ： 对 于 一 个 领 域 内 的 革 新 性 成 果 的 发 明 ， 往 往 是 一 些 对 该 领 域 了 程 度 尹 没 有 那 么 深 刻 的 人 所 作 出 的 ． 有 的 时 候 学 习 到 的 知 识 越 多 受 到 的 限 胡 也 越 多 。 &#10;0 与 航 院 工 程 力 学 条 主 任 冯 熙 乔 老 师 交 氵 冯 老 师 冒 生 诉 过 我 他 的 两 士 生 利 力 学 原 对 以 貯 为 基 起 的 材 料 进 行 改 过 得 到 了 具 有 良 好 的 抗 果 的 的 物 。 对 于 &#10;他 们 所 获 得 的 成 果 生 命 学 的 老 师 都 感 到 毖 惊 下 已 。 有 的 时 候 基 础 知 识 相 对 偏 少 ， 思 的 广 度 越 高 ， 越 0 易 探 索 一 些 革 新 性 的 成 果 。 我 认 为 其 中 道 理 我 们 在 卡 来 的 科 &#10;芗 &#10;Edit Task &#10;土 Edit Related Tasks.. &#10;％ Edit Related Obj 瓿 一 &#10;0 Automatically Subscribed &#10;Award Token &#10;Flag For Later &#10;Tags &#10;0 Cogn 漏 v 已 Foundation Autumn 2017 0 &#10;学 科 的 认 知 基 一 第 二 组 〕 （ 课 程 感 闾 &#10;Subscribers &#10;· bb 廾 u 刂 疒 0 · zhangp16, · kang•jll 5 &#10;Assigned To &#10;． kang-j116 &#10;Authored By &#10;． kang-j116, Wed, Dec 13 ">
            <a:extLst>
              <a:ext uri="{FF2B5EF4-FFF2-40B4-BE49-F238E27FC236}">
                <a16:creationId xmlns:a16="http://schemas.microsoft.com/office/drawing/2014/main" id="{AA111E61-0F65-4D31-8C25-C12C9E0D31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18"/>
          <a:stretch/>
        </p:blipFill>
        <p:spPr bwMode="auto">
          <a:xfrm rot="21480000">
            <a:off x="1137837" y="1003258"/>
            <a:ext cx="9916327" cy="4764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8484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。 Huang-Lh added 3 comment to T38: cover image. &#10;片 已 经 上 传 到 了 GITHU8, 六 家 有 什 么 意 可 以 出 采 。 &#10;MO 就 Dec Il, 1 1 ： 24 P M 。 〔 agn 虔 e Foundation Autumn 2D17 〔 超 学 科 的 认 知 基 石 出 一 第 &#10;二 组 〕 &#10;。 Huang-Lh added a comment to Tl 7 ： 周 进 度 总 结 &#10;phabricator'] 、 组 内 作 ： 立 昊 &#10;貊 交 章 旁 黍 ： 弓 长 &#10;pptfi]fF ： 朱 忻 &#10;Mon, Dec Il, 11:2 彐 P M 《 〔 agn 虔 卜 Foundation Autumn 2D17 〔 学 科 的 认 知 基 石 出 一 第 &#10;二 组 〕 &#10;。 Huang-Lh claimed Tl 1 ： # 版 &#10;M00 Dec Il, 11:20 P M 。 〔 agn 卜 Foundation Autumn 2D17 （ 超 学 科 的 认 知 基 石 出 一 第 &#10;二 绢 &#10;。 Huang-Lh moved T50 第 十 二 周 TE 感 &#10;任 务 to 灤 程 感 唔 &#10;from &#10;0 n the 〔 ogn e Foundation Autumn 2g17 &#10;二 绢 &#10;二 组 &#10;二 组 &#10;二 组 &#10;学 科 的 认 基 石 出 一 第 二 组 ） board. &#10;MO 虺 [ 匚 Il, 1 1: 1 g P M 。 〔 agn 虔 Foundation Autumn 2D17 〔 超 学 科 的 认 知 基 石 出 一 第 &#10;。 Huang-Lh added a comment to T 《 4 ： 第 十 一 周 程 感 &#10;采 澳 六 利 的 外 田 同 学 们 的 奇 思 妙 ， 也 给 了 我 很 六 启 发 。 &#10;MO 就 Dec Il, 1 1 ： 1 g 卩 M 。 〔 agn e Foundation Autumn 2D17 （ 超 学 科 的 认 知 基 石 出 一 第 &#10;。 Huang-Lh assigned T10 交 字 鹰 订 to 。 Tokubara &#10;MO 就 Dec Il, 1 1 ： 18 P M 。 〔 agn 虔 e Foundation Autumn 2D17 〔 超 学 科 的 认 知 基 石 出 一 第 &#10;。 Huang-Lh added a comment to T50 第 十 二 周 TED 感 &#10;二 组 〕 &#10;二 组 〕 &#10;补 充 一 下 ， 我 这 个 是 关 于 &#10;&quot;Jennifer 〖 彐 hn ： Gene editing 〔 彐 n no 喜 change an entire species—forever&quot;$0 &#10;MO 就 Dec Il, 1 1: 14 PM 。 〔 agn 卜 Foundation Autumn 2D17 （ 超 学 科 的 认 知 基 石 出 一 第 二 组 &#10;。 Huang-Lh added comment to T50 第 十 二 周 TED 感 唔 &#10;虽 不 是 生 物 专 丑 的 ， 但 我 对 生 物 迹 是 很 兴 的 ， 也 了 解 一 些 相 关 的 知 识 。 眉 了 i2*TED ， gnGene [ 盾 旧 r 真 的 是 一 个 革 命 &#10;的 技 术 。 正 知 她 哳 说 ， 应 了 〔 RISPR 之 ， 同 时 计 它 可 以 自 镤 复 制 ， 就 了 强 六 的 永 动 饥 ， tnæGene Drivero 按 照 盂 德 尔 &#10;传 定 律 ， 如 累 某 个 个 体 是 一 个 溪 突 变 ， 那 么 要 便 它 的 基 因 传 涕 开 ， 需 要 让 它 的 子 代 自 交 才 可 得 到 ， 而 且 也 只 是 其 中 &#10;一 部 分 具 有 冲 形 性 。 即 使 是 揲 带 显 性 基 因 突 变 的 个 体 ， 要 获 得 台 帥 也 是 很 的 过 程 。 这 些 基 因 要 扩 开 采 就 更 难 了 。 但 是 &#10;Gene [ 盾 旧 r 就 非 常 强 六 ， 首 先 ， 他 能 保 该 基 因 的 个 个 一 定 是 纯 合 体 ， 固 时 ， 他 的 代 也 一 定 都 是 该 基 因 的 纯 合 。 所 &#10;以 ， 该 基 因 的 扩 骸 速 度 非 堂 之 ： 决 。 非 该 基 因 响 到 生 ， 则 自 选 择 很 难 作 到 该 基 因 上 ， 楠 当 干 作 为 自 然 选 材 料 的 其 他 &#10;等 基 因 茌 他 的 厝 代 中 不 存 了 。 如 果 是 一 个 有 利 基 因 ， 本 身 自 萨 诜 的 况 下 ， 有 利 于 该 基 因 的 扩 ， 但 是 没 了 自 然 &#10;， 利 基 因 的 扩 赦 减 缍 了 。 相 反 ， 有 基 因 的 扩 骸 了 自 然 选 的 銀 制 ， 扩 速 度 六 六 ， 慳 亻 ： 得 说 可 以 达 到 火 絶 种 的 揲 &#10;Mon, Dec Il, 1 1: 1 彐 P M 《 〔 agn 虔 卜 Foundation Autumn 2D17 〔 超 学 科 的 认 知 基 石 出 一 第 二 组 〕 &#10;= Sun, Dec 10 &#10;0 &#10;。 bbzhu-jy16 added a comment to T20 所 涉 及 的 人 物 &#10;本 章 中 及 的 量 子 力 学 立 逦 程 中 作 出 重 要 贡 袱 的 科 孚 家 包 括 马 克 斯 厝 朗 克 、 尼 尔 斯 尔 、 沃 纳 海 堡 、 埃 尔 温 定 讞 沃 尔 &#10;夫 冈 利 、 易 德 布 罗 意 、 马 克 斯 恩 、 恩 里 科 米 、 保 罗 克 、 阿 尔 伯 若 《 因 斯 、 巫 普 &#10;Sun, Dec 10 1014 AM 。 〔 agn e Foundation Autumn 2D17 （ 超 学 科 的 认 知 基 石 出 一 第 二 组 &#10;0 &#10;。 bbzhu-jy16 claimed Tl 7 ： 远 周 进 席 总 结 &#10;Sun, Dec 10 彐 7 AM 。 Cognitive Foundation Autumn 2D17 〔 超 学 科 的 认 知 基 石 出 一 第 &#10;Fri, D 8 &#10;。 Zhangp16 added 彐 comment to T50 第 十 二 周 TEO 感 &#10;Meet the dazzling flying machines of the future &#10;二 组 &#10;本 周 毓 老 师 小 莊 ， 以 周 堂 上 助 和 周 公 非 常 真 的 我 们 了 几 个 我 们 兴 的 TED 视 ， 莊 几 个 视 頻 中 ， 计 我 印 最 &#10;为 深 的 是 一 个 倉 绍 无 人 的 视 頻 项 § ， 这 个 项 § 对 干 说 动 很 六 。 莊 那 些 窒 中 飞 行 的 无 人 上 ， 有 菁 众 的 技 木 和 工 &#10;艺 ， 此 之 外 》 过 有 究 者 的 创 靳 思 总 。 木 和 工 以 及 无 人 的 各 种 的 功 能 固 能 够 吸 弓 家 的 丰 ， 但 最 动 我 的 是 创 &#10;， 秽 们 以 后 可 能 不 会 纈 无 人 忸 ， 但 我 们 肯 定 会 0 己 的 唢 目 上 深 入 究 ； 所 以 种 創 思 就 得 十 分 重 要 ， 这 也 是 涉 &#10;TED 视 频 中 学 习 到 的 最 为 重 要 的 部 分 &#10;出 Fri, Dec 《 06 PM 。 〔 。 gn Foundation Autumn 2D17 庭 学 科 的 认 知 基 石 出 一 第 二 组 &#10;Thu, Dec 7 &#10;0 &#10;。 bbzhu-jy16 added a comment to T18: 刁 ` 组 分 工 &#10;十 二 周 小 组 分 工 &#10;逻 輯 型 写 ： &#10;叶 ri t 。 r 小 组 内 容 制 1 乍 ： &#10;# 考 立 辱 内 畚 鵂 订 ： &#10;ppt 制 1 乍 ： 朱 忻 &#10;Thu, Dec 10D5 AM · 〔 agn 虔 卜 Foundation Autumn 2D17 （ 超 学 科 的 认 知 基 石 出 一 第 &#10;二 组 &#10;Tue, Dec 5 &#10;0 &#10;。 bbzhu-jy16 created T50 第 十 二 周 TEO 感 &#10;Tue, Dec 022 卩 M 。 〔 agn 虔 卜 Foundation Autumn 2D17 〔 超 学 科 的 认 知 基 石 出 一 第 &#10;Mon, Dec 4 &#10;。 kang-j116 claimed Tl 1 ： 《 # &#10;MO 虺 [ 逶 匚 4 101 彐 PM 。 〔 agn 虔 e Foundation Autumn 2D17 〔 超 学 科 的 认 知 基 石 出 一 第 &#10;二 组 〕 &#10;。 kang-j116 added comment to Tl 1 ： 非 版 &#10;出 了 三 将 页 面 式 了 一 下 &#10;Mon, Dec 4 1012 卩 M 。 〔 agn 虔 e Foundation Autumn 2D17 （ 超 学 科 的 认 知 基 石 出 一 第 &#10;二 组 &#10;。 kang-j116 renamed Tl 3 ： 第 十 周 个 人 &#10;． 翔 胃 氕 t 。 胃 氕 0 &#10;from &#10;MO 就 [ 逶 匚 4 1011 PM 。 〔 agn 虔 e Foundation Autumn 2D17 〔 超 学 科 的 认 知 基 石 出 一 第 二 组 &#10;。 kang-j116 renamed T44 ： 十 一 周 灤 程 &#10;from &#10;胃 t 。 亡 。 冒 ； &#10;Mon, Dec 4 1010 P M 的 Cognitive Foundation Autumn 2D17 （ 超 学 科 的 认 知 基 石 出 一 第 二 组 &#10;。 Zhangp16 added 彐 comment to T18: ` 组 分 工 &#10;十 一 小 组 分 工 &#10;逻 辑 型 写 ： 朱 &#10;考 交 軾 添 ： 立 昊 &#10;Phabricator'] 、 组 作 ： 0 金 梁 &#10;pptFllH'E ： 弓 长 &#10;Fri, Dec I, 10 SO AM 〔 agn 虔 卜 Foundation Autumn 2D17 （ 超 学 科 的 认 知 基 石 出 一 第 &#10;。 Zhangp16 added 彐 comment to T 《 4 ： 第 十 一 周 溧 程 感 &#10;了 全 梁 同 的 学 习 感 ， 里 己 的 一 些 。 这 唐 的 漯 程 里 》 我 们 滔 到 采 自 各 个 专 的 同 宇 ， 他 们 向 们 示 &#10;了 他 们 设 计 的 一 些 芑 术 品 ， 些 东 西 起 耒 形 拭 奇 》 但 是 確 坝 菁 他 们 不 一 样 的 思 维 方 式 。 秽 们 和 他 们 采 自 不 固 的 专 丑 ， 0 &#10;看 侍 问 题 的 角 度 和 方 式 会 有 所 差 别 ， 如 间 将 他 们 眉 侍 问 题 的 思 方 式 和 角 用 于 我 们 的 究 ， 供 们 己 使 用 ， 我 一 &#10;点 是 重 要 的 ， 正 是 样 ， 我 们 才 会 逐 渐 埕 解 学 科 交 的 意 义 和 作 ， 而 灵 活 应 用 孚 科 交 叉 ， 学 料 合 ， 而 加 深 我 们 认 知 的 &#10;解 。 &#10;Fri, Dec I, 1042 AM 。 〔 agn 卜 Foundation Autumn 2D17 〔 超 学 科 的 认 知 基 石 出 一 第 二 组 &#10;Tue, Nov 28 &#10;。 kang-j116 created T 《 4 ： 到 “ 一 溧 程 &#10;出 Tue, Nov 2 PM 。 Cognitive Foundation Autumn 2D17 庭 学 科 的 认 知 基 一 第 二 组 &#10;。 kang-j116 moved Tl 第 十 周 个 人 怊 &#10;任 务 to 灤 程 感 唔 &#10;0 n the 〔 ogn e Foundation Autumn 2g17 〔 走 身 学 &#10;from &#10;科 的 认 基 石 出 一 第 二 组 〕 匕 。 3 耐 &#10;Tue, Nov 2 021 PM 〔 agn 虔 卜 Foundation Autumn 2D17 （ 超 学 科 的 认 知 基 石 出 一 第 二 组 &#10;。 kang-j116 renamed Tl 3 ： 第 十 周 个 人 &#10;氕 t 。 ． 翔 胃 氕 &#10;from &#10;出 Tue, Nov 2 《 021 PM 。 〔 。 gn Foundation Autumn 2D17 庭 学 科 的 认 知 基 石 出 一 第 二 组 &#10;Mon, Nov 27 &#10;Huang-Lh added 彐 comment to Tl 1 ： 版 &#10;页 中 的 英 文 为 中 文 。 &#10;Mon, Nov2 1 1 弓 1 P M 。 〔 agn 虔 e Foundation Autumn 2D17 〔 超 学 科 的 认 知 基 石 出 一 第 &#10;二 组 &#10;· Huang-Lh added a comment to Tl 1 ： 版 &#10;鹰 汐 到 片 &#10;Mon, Nov2 孔 1 1 :30 P M 。 〔 agn e Foundation Autumn 2D17 〔 超 学 科 的 认 知 基 石 出 一 第 &#10;二 组 &#10;。 Huang-Lh added 3 comment to T18: ` 组 分 工 &#10;第 十 周 小 组 分 工 &#10;逻 辑 型 写 ： 弓 长 # &#10;考 文 袱 添 ： 金 梁 &#10;Ph r t 。 r 小 组 内 容 制 1 乍 ： 朱 忻 &#10;pptfiH'E ： 笛 立 昊 &#10;Mon, Nov 2 乙 &amp; 45 PM ， 〔 agn e Foundation Autumn 2D17 〔 超 学 科 的 认 知 基 石 出 一 第 &#10;二 组 〕 &#10;Sat, Nov 25 &#10;0 &#10;· bbzhu-jy16 created T38 ： cuer image. &#10;《 Nov 2 1016 PM 的 〔 agn 虔 卜 Foundation Autumn 2D17 〔 超 学 科 的 认 知 基 石 出 一 第 ">
            <a:extLst>
              <a:ext uri="{FF2B5EF4-FFF2-40B4-BE49-F238E27FC236}">
                <a16:creationId xmlns:a16="http://schemas.microsoft.com/office/drawing/2014/main" id="{01D492AA-1662-4E8B-94D2-8D401B8AB4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9063" y="0"/>
            <a:ext cx="17922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6010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自定义 17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D054C"/>
      </a:accent1>
      <a:accent2>
        <a:srgbClr val="EA8908"/>
      </a:accent2>
      <a:accent3>
        <a:srgbClr val="0FC1B9"/>
      </a:accent3>
      <a:accent4>
        <a:srgbClr val="FFC000"/>
      </a:accent4>
      <a:accent5>
        <a:srgbClr val="00B0F0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384</TotalTime>
  <Words>217</Words>
  <Application>Microsoft Office PowerPoint</Application>
  <PresentationFormat>宽屏</PresentationFormat>
  <Paragraphs>42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-apple-system</vt:lpstr>
      <vt:lpstr>黑体</vt:lpstr>
      <vt:lpstr>微软雅黑</vt:lpstr>
      <vt:lpstr>Arial</vt:lpstr>
      <vt:lpstr>Impact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Asus</dc:creator>
  <cp:lastModifiedBy>Eric Z</cp:lastModifiedBy>
  <cp:revision>59</cp:revision>
  <dcterms:created xsi:type="dcterms:W3CDTF">2015-10-16T04:07:06Z</dcterms:created>
  <dcterms:modified xsi:type="dcterms:W3CDTF">2017-12-18T13:47:47Z</dcterms:modified>
</cp:coreProperties>
</file>