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91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04300-DB2B-481F-ADE0-F604EA2F6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853161-9068-481E-9D67-26F5673D3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C9A7B5-C7AA-4954-8BAD-3D4AC583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6612-CA3B-4EA3-9E38-0BB6950621E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53D0C-541F-407A-8F91-DF1E74BA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25589-45A6-4636-BB1E-C1070F2D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649C-6596-4647-9A11-3BCFD8D6D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48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5D05F-BFD1-4671-B36F-6D0448EB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0EDB25-F861-4CD4-A1DD-746643CEC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344BD5-E567-47AE-9CC0-60DC8837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6612-CA3B-4EA3-9E38-0BB6950621E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BC2DA-DE53-470F-927F-C3D6B450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498BA-91BB-41C9-B0EE-822A493A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649C-6596-4647-9A11-3BCFD8D6D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97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E707D7-D263-4181-A6FF-3B00E04AE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418F09-9215-4CA2-82F8-5C675EA4A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C56C2-A0B1-4CEA-A6D5-F9BC81A2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6612-CA3B-4EA3-9E38-0BB6950621E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20FF5-9BA6-494D-A5AF-2F30DBEA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34EC53-DE33-422B-BDAC-8F56D11C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649C-6596-4647-9A11-3BCFD8D6D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3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C39A5-0A43-4D90-B1D1-8027A693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96677-D454-48DF-A57F-8E4909DC6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D63E8-BCA9-4942-9ACC-C7E8A1EA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6612-CA3B-4EA3-9E38-0BB6950621E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F1167-1400-42F6-A3B2-EC53A74D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7A6D5-2DA1-4BB6-AF8A-7284D254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649C-6596-4647-9A11-3BCFD8D6D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60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81275-8E19-4B78-A49C-074E4C7E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905DA9-E79A-42F0-9910-6F134F7FB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D8F4A2-A84C-4FD4-A5A5-A3ADFFDD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6612-CA3B-4EA3-9E38-0BB6950621E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E9652-BB3A-4E4A-8254-B8971B76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8AAA4-683C-4715-BD26-50336CE8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649C-6596-4647-9A11-3BCFD8D6D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7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FD9DA-A29A-4A25-93D0-8E89C90B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4C28D-5DFD-4CB5-934A-10F128DF8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3C0EBF-9958-41CE-9B67-F9974FA12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BE7F50-8B66-497C-BF44-5D4CEDAF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6612-CA3B-4EA3-9E38-0BB6950621E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5593D-DFCC-4D99-B6AC-3250D0C1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797304-AC56-4D0C-8FCC-558C77E2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649C-6596-4647-9A11-3BCFD8D6D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03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94F68-DD29-4811-AE91-4077A6FF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D06E77-8CA7-41D6-968A-A0E2DC358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4967B2-0081-4AE9-8639-0894453F0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3669C0-623E-4F1F-96F9-1390B28EF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C31C32-A564-4AD6-8AAB-554F5C71A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328134-A737-4765-B888-B5AC9142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6612-CA3B-4EA3-9E38-0BB6950621E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FAA90A-6300-4BF3-A654-A3B9C8B7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1F4BD3-9948-43C8-B4D5-7237C919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649C-6596-4647-9A11-3BCFD8D6D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50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CE7E1-367C-4D3E-863C-CC1272C8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9DC6B8-899B-4364-9559-D4543D90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6612-CA3B-4EA3-9E38-0BB6950621E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80048B-0AA1-4AC6-A1A7-251DC03B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E24A94-B33A-4DDD-BABE-72E94740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649C-6596-4647-9A11-3BCFD8D6D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3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729A10-0BD8-4090-AE6D-F93E5BC0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6612-CA3B-4EA3-9E38-0BB6950621E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2E1C11-F572-41FD-95B8-F838B6C2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E76777-66DD-4B79-9F21-C594565E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649C-6596-4647-9A11-3BCFD8D6D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5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CE82C-3C8E-4014-AF4A-041F39EB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8EB9A-F3A3-48C9-B824-44BCC664E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554001-92FD-4A58-8782-8AEF3EB68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D077-DFFE-4453-9EBC-B3023B1A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6612-CA3B-4EA3-9E38-0BB6950621E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DA185D-FE1F-48CA-967C-8ACCF2A7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79A80-5A08-44F1-9DC3-E708FF8F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649C-6596-4647-9A11-3BCFD8D6D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82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10383-075E-4633-9869-B6028287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F7848B-687B-4EAF-9F99-29EC7E57F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389A29-F6BB-408A-BF73-13CB32B61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2566A5-4C1D-4028-9287-231CA14E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6612-CA3B-4EA3-9E38-0BB6950621E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E4DD49-97AB-4E6B-9633-2CBC3829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1F3490-A5A1-4EEA-99AD-3A874892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649C-6596-4647-9A11-3BCFD8D6D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16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A0BEE5-96AC-4762-A108-A5C7965B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6EB295-8D9E-438B-8C35-AC9D00EB2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F1257-D9AA-4106-9150-FAF3DB660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36612-CA3B-4EA3-9E38-0BB6950621E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F5C377-5D45-4725-8173-EC86D516B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4F98D-0230-4EDD-A7AA-2FEA822E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2649C-6596-4647-9A11-3BCFD8D6D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89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23B31-E677-460C-95FC-2AD13D776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b="1" dirty="0"/>
              <a:t>第三组学习展示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C8691C-2ED3-4A69-BC77-C8B40267C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小组成员：黄磊、刘晏铭、樊钰、丁扬</a:t>
            </a:r>
          </a:p>
        </p:txBody>
      </p:sp>
    </p:spTree>
    <p:extLst>
      <p:ext uri="{BB962C8B-B14F-4D97-AF65-F5344CB8AC3E}">
        <p14:creationId xmlns:p14="http://schemas.microsoft.com/office/powerpoint/2010/main" val="349895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5E9F4F4-ED16-4359-8B5A-E1F7EC9AA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78" y="1024932"/>
            <a:ext cx="11685568" cy="5152031"/>
          </a:xfrm>
        </p:spPr>
      </p:pic>
    </p:spTree>
    <p:extLst>
      <p:ext uri="{BB962C8B-B14F-4D97-AF65-F5344CB8AC3E}">
        <p14:creationId xmlns:p14="http://schemas.microsoft.com/office/powerpoint/2010/main" val="93548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9F3C6D0-8931-4B64-B924-6015BD86D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9" y="1316014"/>
            <a:ext cx="11906450" cy="4808818"/>
          </a:xfrm>
        </p:spPr>
      </p:pic>
    </p:spTree>
    <p:extLst>
      <p:ext uri="{BB962C8B-B14F-4D97-AF65-F5344CB8AC3E}">
        <p14:creationId xmlns:p14="http://schemas.microsoft.com/office/powerpoint/2010/main" val="289828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0543D8-B621-464B-B221-B9B4E8ED0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73" y="2250831"/>
            <a:ext cx="11816816" cy="3153659"/>
          </a:xfrm>
        </p:spPr>
      </p:pic>
    </p:spTree>
    <p:extLst>
      <p:ext uri="{BB962C8B-B14F-4D97-AF65-F5344CB8AC3E}">
        <p14:creationId xmlns:p14="http://schemas.microsoft.com/office/powerpoint/2010/main" val="2800595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DEF4E-1849-4E21-9D16-70B19AED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334125">
            <a:off x="838200" y="24107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8000" b="1" dirty="0">
                <a:latin typeface="楷体" panose="02010609060101010101" pitchFamily="49" charset="-122"/>
                <a:ea typeface="楷体" panose="02010609060101010101" pitchFamily="49" charset="-122"/>
              </a:rPr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399703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F39CF-8E73-464E-917C-7479ECEF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逻辑模型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A9EBD8D1-6A6F-4B00-AC57-815F246D02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8" y="2083324"/>
            <a:ext cx="5926687" cy="3407552"/>
          </a:xfrm>
        </p:spPr>
      </p:pic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17E65CFB-9B8F-4029-A81B-9EDBCE3C4D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65" y="2057865"/>
            <a:ext cx="6029744" cy="3407551"/>
          </a:xfrm>
        </p:spPr>
      </p:pic>
    </p:spTree>
    <p:extLst>
      <p:ext uri="{BB962C8B-B14F-4D97-AF65-F5344CB8AC3E}">
        <p14:creationId xmlns:p14="http://schemas.microsoft.com/office/powerpoint/2010/main" val="121351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06243-1250-4890-8281-C4BE942C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464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小组框架建立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3315249-A801-42C8-A24E-BB81C84D1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783" y="1278220"/>
            <a:ext cx="9218300" cy="5346316"/>
          </a:xfrm>
        </p:spPr>
      </p:pic>
    </p:spTree>
    <p:extLst>
      <p:ext uri="{BB962C8B-B14F-4D97-AF65-F5344CB8AC3E}">
        <p14:creationId xmlns:p14="http://schemas.microsoft.com/office/powerpoint/2010/main" val="310979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859A3-35D1-48E0-BAAF-310AA713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2F703-4DF1-4804-892D-0A1ACA5BB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、改翻译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、修改词条，改掉</a:t>
            </a:r>
            <a:r>
              <a:rPr lang="en-US" altLang="zh-CN" dirty="0"/>
              <a:t>copy</a:t>
            </a:r>
            <a:r>
              <a:rPr lang="zh-CN" altLang="en-US" dirty="0"/>
              <a:t>的内容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、排版</a:t>
            </a:r>
            <a:br>
              <a:rPr lang="zh-CN" altLang="en-US" dirty="0"/>
            </a:br>
            <a:r>
              <a:rPr lang="en-US" altLang="zh-CN" dirty="0"/>
              <a:t>4</a:t>
            </a:r>
            <a:r>
              <a:rPr lang="zh-CN" altLang="en-US" dirty="0"/>
              <a:t>、加注释</a:t>
            </a:r>
            <a:br>
              <a:rPr lang="zh-CN" altLang="en-US" dirty="0"/>
            </a:br>
            <a:r>
              <a:rPr lang="en-US" altLang="zh-CN" dirty="0"/>
              <a:t>5</a:t>
            </a:r>
            <a:r>
              <a:rPr lang="zh-CN" altLang="en-US" dirty="0"/>
              <a:t>、写感想</a:t>
            </a:r>
            <a:br>
              <a:rPr lang="zh-CN" altLang="en-US" dirty="0"/>
            </a:br>
            <a:r>
              <a:rPr lang="en-US" altLang="zh-CN" dirty="0"/>
              <a:t>6</a:t>
            </a:r>
            <a:r>
              <a:rPr lang="zh-CN" altLang="en-US" dirty="0"/>
              <a:t>、编故事</a:t>
            </a:r>
          </a:p>
        </p:txBody>
      </p:sp>
    </p:spTree>
    <p:extLst>
      <p:ext uri="{BB962C8B-B14F-4D97-AF65-F5344CB8AC3E}">
        <p14:creationId xmlns:p14="http://schemas.microsoft.com/office/powerpoint/2010/main" val="88294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014BA-ED12-4452-9C04-F24EB108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39" y="1946635"/>
            <a:ext cx="3932237" cy="1600200"/>
          </a:xfrm>
        </p:spPr>
        <p:txBody>
          <a:bodyPr/>
          <a:lstStyle/>
          <a:p>
            <a:pPr algn="ctr"/>
            <a:r>
              <a:rPr lang="zh-CN" altLang="en-US" dirty="0"/>
              <a:t>小组工作介绍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852CD61-F26B-4B2F-8B21-07EDA109A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916" y="-145524"/>
            <a:ext cx="5616666" cy="7384718"/>
          </a:xfrm>
        </p:spPr>
      </p:pic>
    </p:spTree>
    <p:extLst>
      <p:ext uri="{BB962C8B-B14F-4D97-AF65-F5344CB8AC3E}">
        <p14:creationId xmlns:p14="http://schemas.microsoft.com/office/powerpoint/2010/main" val="312156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FE5A1E-FD63-467C-9BF7-05918E225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2" y="395926"/>
            <a:ext cx="11795494" cy="6327791"/>
          </a:xfrm>
        </p:spPr>
      </p:pic>
    </p:spTree>
    <p:extLst>
      <p:ext uri="{BB962C8B-B14F-4D97-AF65-F5344CB8AC3E}">
        <p14:creationId xmlns:p14="http://schemas.microsoft.com/office/powerpoint/2010/main" val="132083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67DB9C5-C138-4061-B914-46B33A8C0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17" y="284300"/>
            <a:ext cx="10372896" cy="6347997"/>
          </a:xfrm>
        </p:spPr>
      </p:pic>
    </p:spTree>
    <p:extLst>
      <p:ext uri="{BB962C8B-B14F-4D97-AF65-F5344CB8AC3E}">
        <p14:creationId xmlns:p14="http://schemas.microsoft.com/office/powerpoint/2010/main" val="71779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1319090-0BD7-4E46-AE5C-93A4D5D1D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00" y="331596"/>
            <a:ext cx="10452392" cy="6230712"/>
          </a:xfrm>
        </p:spPr>
      </p:pic>
    </p:spTree>
    <p:extLst>
      <p:ext uri="{BB962C8B-B14F-4D97-AF65-F5344CB8AC3E}">
        <p14:creationId xmlns:p14="http://schemas.microsoft.com/office/powerpoint/2010/main" val="411429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19832D1-44E7-45BA-B32F-7A9986429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" y="1266094"/>
            <a:ext cx="12000713" cy="4760679"/>
          </a:xfrm>
        </p:spPr>
      </p:pic>
    </p:spTree>
    <p:extLst>
      <p:ext uri="{BB962C8B-B14F-4D97-AF65-F5344CB8AC3E}">
        <p14:creationId xmlns:p14="http://schemas.microsoft.com/office/powerpoint/2010/main" val="295453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30</Words>
  <Application>Microsoft Office PowerPoint</Application>
  <PresentationFormat>宽屏</PresentationFormat>
  <Paragraphs>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楷体</vt:lpstr>
      <vt:lpstr>Arial</vt:lpstr>
      <vt:lpstr>Office 主题​​</vt:lpstr>
      <vt:lpstr>第三组学习展示</vt:lpstr>
      <vt:lpstr>逻辑模型</vt:lpstr>
      <vt:lpstr>小组框架建立</vt:lpstr>
      <vt:lpstr>小组分工</vt:lpstr>
      <vt:lpstr>小组工作介绍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第三组学习展示</dc:title>
  <dc:creator>刘晏铭</dc:creator>
  <cp:lastModifiedBy>刘晏铭</cp:lastModifiedBy>
  <cp:revision>8</cp:revision>
  <dcterms:created xsi:type="dcterms:W3CDTF">2017-12-18T13:39:00Z</dcterms:created>
  <dcterms:modified xsi:type="dcterms:W3CDTF">2017-12-19T04:33:43Z</dcterms:modified>
</cp:coreProperties>
</file>