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10" r:id="rId2"/>
    <p:sldId id="313" r:id="rId3"/>
    <p:sldId id="314" r:id="rId4"/>
    <p:sldId id="315" r:id="rId5"/>
    <p:sldId id="317" r:id="rId6"/>
    <p:sldId id="318" r:id="rId7"/>
    <p:sldId id="319" r:id="rId8"/>
    <p:sldId id="320" r:id="rId9"/>
    <p:sldId id="321" r:id="rId10"/>
    <p:sldId id="316" r:id="rId11"/>
    <p:sldId id="322" r:id="rId12"/>
    <p:sldId id="323" r:id="rId13"/>
    <p:sldId id="311" r:id="rId14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318"/>
    <a:srgbClr val="B5B926"/>
    <a:srgbClr val="D02251"/>
    <a:srgbClr val="EF7198"/>
    <a:srgbClr val="EA4778"/>
    <a:srgbClr val="506544"/>
    <a:srgbClr val="DD5F9F"/>
    <a:srgbClr val="005D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>
      <p:cViewPr>
        <p:scale>
          <a:sx n="100" d="100"/>
          <a:sy n="100" d="100"/>
        </p:scale>
        <p:origin x="-726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26CCFB-2624-404E-8FDB-75078C5E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2017/11/28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78066" y="1965158"/>
            <a:ext cx="339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PMingLiU" panose="02020500000000000000" pitchFamily="18" charset="-120"/>
                <a:cs typeface="+mn-cs"/>
              </a:rPr>
              <a:t>第三小组报告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3879" y="2680520"/>
            <a:ext cx="271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樊钰、丁扬、黄磊、刘晏铭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学习交流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8" name="图片 7" descr="hehe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719262"/>
            <a:ext cx="7962900" cy="1704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Phrabricator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ehe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664" y="0"/>
            <a:ext cx="3300672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Phrabricator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81075" y="915988"/>
            <a:ext cx="1523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kumimoji="0" lang="en-US" altLang="zh-CN" sz="24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缺少规范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hehe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900" y="914400"/>
            <a:ext cx="6085300" cy="33322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7600" y="150495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Thanks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For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Your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Attention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0" y="2870200"/>
            <a:ext cx="27146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感谢您的聆听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ehe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1585912"/>
            <a:ext cx="3705225" cy="1971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eh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22" y="650038"/>
            <a:ext cx="5254428" cy="4226762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8" name="图片 7" descr="heh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9211"/>
            <a:ext cx="9144000" cy="21650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eh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8996"/>
            <a:ext cx="9144000" cy="18455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" name="图片 5" descr="hehe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5440"/>
            <a:ext cx="9144000" cy="23526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" name="图片 5" descr="heh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066925"/>
            <a:ext cx="7248525" cy="1009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1444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Wiki</a:t>
            </a: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注释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942975" y="639763"/>
            <a:ext cx="1830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全章节注释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heh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074" y="0"/>
            <a:ext cx="1941852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eh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99" y="0"/>
            <a:ext cx="1941852" cy="5143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翻译改进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3</a:t>
              </a:r>
              <a:endPara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9" name="图片 8" descr="heh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8390"/>
            <a:ext cx="9144000" cy="199437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847725" y="4067175"/>
            <a:ext cx="2171700" cy="847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heme/theme1.xml><?xml version="1.0" encoding="utf-8"?>
<a:theme xmlns:a="http://schemas.openxmlformats.org/drawingml/2006/main" name="Office 主题">
  <a:themeElements>
    <a:clrScheme name="水彩系列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02251"/>
      </a:accent1>
      <a:accent2>
        <a:srgbClr val="B5B926"/>
      </a:accent2>
      <a:accent3>
        <a:srgbClr val="E55618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60</Words>
  <Application>WPS 演示</Application>
  <PresentationFormat>全屏显示(16:9)</PresentationFormat>
  <Paragraphs>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Y_W workgroup</cp:lastModifiedBy>
  <cp:revision>44</cp:revision>
  <dcterms:created xsi:type="dcterms:W3CDTF">2015-10-07T02:36:00Z</dcterms:created>
  <dcterms:modified xsi:type="dcterms:W3CDTF">2017-11-28T01:39:38Z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