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10" r:id="rId2"/>
    <p:sldId id="313" r:id="rId3"/>
    <p:sldId id="316" r:id="rId4"/>
    <p:sldId id="324" r:id="rId5"/>
    <p:sldId id="322" r:id="rId6"/>
    <p:sldId id="311" r:id="rId7"/>
  </p:sldIdLst>
  <p:sldSz cx="9144000" cy="5143500" type="screen16x9"/>
  <p:notesSz cx="6858000" cy="9144000"/>
  <p:defaultTextStyle>
    <a:defPPr>
      <a:defRPr lang="zh-CN"/>
    </a:defPPr>
    <a:lvl1pPr marL="0" lvl="0" indent="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1pPr>
    <a:lvl2pPr marL="342900" lvl="1" indent="1143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2pPr>
    <a:lvl3pPr marL="685800" lvl="2" indent="2286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3pPr>
    <a:lvl4pPr marL="1028700" lvl="3" indent="3429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4pPr>
    <a:lvl5pPr marL="1371600" lvl="4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5pPr>
    <a:lvl6pPr marL="2286000" lvl="5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6pPr>
    <a:lvl7pPr marL="2743200" lvl="6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7pPr>
    <a:lvl8pPr marL="3200400" lvl="7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8pPr>
    <a:lvl9pPr marL="3657600" lvl="8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318"/>
    <a:srgbClr val="B5B926"/>
    <a:srgbClr val="D02251"/>
    <a:srgbClr val="EF7198"/>
    <a:srgbClr val="EA4778"/>
    <a:srgbClr val="506544"/>
    <a:srgbClr val="DD5F9F"/>
    <a:srgbClr val="005D4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/>
    <p:restoredTop sz="94660"/>
  </p:normalViewPr>
  <p:slideViewPr>
    <p:cSldViewPr snapToGrid="0">
      <p:cViewPr>
        <p:scale>
          <a:sx n="100" d="100"/>
          <a:sy n="100" d="100"/>
        </p:scale>
        <p:origin x="-726" y="-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342900" marR="0" lvl="1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685800" marR="0" lvl="2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028700" marR="0" lvl="3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371600" marR="0" lvl="4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26CCFB-2624-404E-8FDB-75078C5ED1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pattFill prst="pct10">
          <a:fgClr>
            <a:schemeClr val="bg1"/>
          </a:fgClr>
          <a:bgClr>
            <a:srgbClr val="FCE9D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1A91B89-07F3-46F1-8F72-AC1976ACA1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2017/12/5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F3136A-E13F-4FDB-88AF-6D2AE50AAF7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pattFill prst="pct10">
          <a:fgClr>
            <a:schemeClr val="bg1"/>
          </a:fgClr>
          <a:bgClr>
            <a:srgbClr val="FCE9D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F3136A-E13F-4FDB-88AF-6D2AE50AAF7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1A91B89-07F3-46F1-8F72-AC1976ACA1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2017/12/5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F3136A-E13F-4FDB-88AF-6D2AE50AAF7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88" y="0"/>
            <a:ext cx="53562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2978066" y="1965158"/>
            <a:ext cx="3398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PMingLiU" panose="02020500000000000000" pitchFamily="18" charset="-120"/>
                <a:cs typeface="+mn-cs"/>
              </a:rPr>
              <a:t>第三小组报告</a:t>
            </a:r>
            <a:endParaRPr kumimoji="0" lang="en-US" altLang="zh-CN" sz="3200" b="0" i="0" u="none" strike="noStrike" kern="1200" cap="none" spc="30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Impact" panose="020B080603090205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93879" y="2680520"/>
            <a:ext cx="2714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方正兰亭细黑_GBK" panose="02000000000000000000" pitchFamily="2" charset="-122"/>
                <a:ea typeface="方正兰亭细黑_GBK" panose="02000000000000000000" pitchFamily="2" charset="-122"/>
                <a:cs typeface="+mn-cs"/>
              </a:rPr>
              <a:t>樊钰、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方正兰亭细黑_GBK" panose="02000000000000000000" pitchFamily="2" charset="-122"/>
                <a:ea typeface="方正兰亭细黑_GBK" panose="02000000000000000000" pitchFamily="2" charset="-122"/>
                <a:cs typeface="+mn-cs"/>
              </a:rPr>
              <a:t>黄磊、刘晏铭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方正兰亭细黑_GBK" panose="02000000000000000000" pitchFamily="2" charset="-122"/>
              <a:ea typeface="方正兰亭细黑_GBK" panose="02000000000000000000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971550" y="25876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扉页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68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9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0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9413" y="2057400"/>
            <a:ext cx="33051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学习交流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28709" y="1057274"/>
            <a:ext cx="5853191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学习交流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52775" y="1824038"/>
            <a:ext cx="28384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1853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Phrabricator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5" y="202085"/>
              <a:ext cx="290189" cy="588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9425" y="200025"/>
            <a:ext cx="5043488" cy="470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任意多边形 9"/>
          <p:cNvSpPr/>
          <p:nvPr/>
        </p:nvSpPr>
        <p:spPr>
          <a:xfrm>
            <a:off x="4170363" y="1800225"/>
            <a:ext cx="757237" cy="296610"/>
          </a:xfrm>
          <a:custGeom>
            <a:avLst/>
            <a:gdLst>
              <a:gd name="connsiteX0" fmla="*/ 1587 w 757237"/>
              <a:gd name="connsiteY0" fmla="*/ 85725 h 296610"/>
              <a:gd name="connsiteX1" fmla="*/ 11112 w 757237"/>
              <a:gd name="connsiteY1" fmla="*/ 57150 h 296610"/>
              <a:gd name="connsiteX2" fmla="*/ 115887 w 757237"/>
              <a:gd name="connsiteY2" fmla="*/ 19050 h 296610"/>
              <a:gd name="connsiteX3" fmla="*/ 144462 w 757237"/>
              <a:gd name="connsiteY3" fmla="*/ 9525 h 296610"/>
              <a:gd name="connsiteX4" fmla="*/ 173037 w 757237"/>
              <a:gd name="connsiteY4" fmla="*/ 0 h 296610"/>
              <a:gd name="connsiteX5" fmla="*/ 620712 w 757237"/>
              <a:gd name="connsiteY5" fmla="*/ 9525 h 296610"/>
              <a:gd name="connsiteX6" fmla="*/ 715962 w 757237"/>
              <a:gd name="connsiteY6" fmla="*/ 38100 h 296610"/>
              <a:gd name="connsiteX7" fmla="*/ 744537 w 757237"/>
              <a:gd name="connsiteY7" fmla="*/ 57150 h 296610"/>
              <a:gd name="connsiteX8" fmla="*/ 754062 w 757237"/>
              <a:gd name="connsiteY8" fmla="*/ 85725 h 296610"/>
              <a:gd name="connsiteX9" fmla="*/ 639762 w 757237"/>
              <a:gd name="connsiteY9" fmla="*/ 161925 h 296610"/>
              <a:gd name="connsiteX10" fmla="*/ 582612 w 757237"/>
              <a:gd name="connsiteY10" fmla="*/ 180975 h 296610"/>
              <a:gd name="connsiteX11" fmla="*/ 525462 w 757237"/>
              <a:gd name="connsiteY11" fmla="*/ 200025 h 296610"/>
              <a:gd name="connsiteX12" fmla="*/ 496887 w 757237"/>
              <a:gd name="connsiteY12" fmla="*/ 209550 h 296610"/>
              <a:gd name="connsiteX13" fmla="*/ 30162 w 757237"/>
              <a:gd name="connsiteY13" fmla="*/ 123825 h 296610"/>
              <a:gd name="connsiteX14" fmla="*/ 20637 w 757237"/>
              <a:gd name="connsiteY14" fmla="*/ 95250 h 296610"/>
              <a:gd name="connsiteX15" fmla="*/ 1587 w 757237"/>
              <a:gd name="connsiteY15" fmla="*/ 85725 h 296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7237" h="296610">
                <a:moveTo>
                  <a:pt x="1587" y="85725"/>
                </a:moveTo>
                <a:cubicBezTo>
                  <a:pt x="0" y="79375"/>
                  <a:pt x="3399" y="63578"/>
                  <a:pt x="11112" y="57150"/>
                </a:cubicBezTo>
                <a:cubicBezTo>
                  <a:pt x="19948" y="49787"/>
                  <a:pt x="109969" y="21023"/>
                  <a:pt x="115887" y="19050"/>
                </a:cubicBezTo>
                <a:lnTo>
                  <a:pt x="144462" y="9525"/>
                </a:lnTo>
                <a:lnTo>
                  <a:pt x="173037" y="0"/>
                </a:lnTo>
                <a:lnTo>
                  <a:pt x="620712" y="9525"/>
                </a:lnTo>
                <a:cubicBezTo>
                  <a:pt x="634855" y="10080"/>
                  <a:pt x="713023" y="36141"/>
                  <a:pt x="715962" y="38100"/>
                </a:cubicBezTo>
                <a:lnTo>
                  <a:pt x="744537" y="57150"/>
                </a:lnTo>
                <a:cubicBezTo>
                  <a:pt x="747712" y="66675"/>
                  <a:pt x="757237" y="76200"/>
                  <a:pt x="754062" y="85725"/>
                </a:cubicBezTo>
                <a:cubicBezTo>
                  <a:pt x="728350" y="162861"/>
                  <a:pt x="707400" y="139379"/>
                  <a:pt x="639762" y="161925"/>
                </a:cubicBezTo>
                <a:lnTo>
                  <a:pt x="582612" y="180975"/>
                </a:lnTo>
                <a:lnTo>
                  <a:pt x="525462" y="200025"/>
                </a:lnTo>
                <a:lnTo>
                  <a:pt x="496887" y="209550"/>
                </a:lnTo>
                <a:cubicBezTo>
                  <a:pt x="432576" y="208019"/>
                  <a:pt x="87757" y="296610"/>
                  <a:pt x="30162" y="123825"/>
                </a:cubicBezTo>
                <a:cubicBezTo>
                  <a:pt x="26987" y="114300"/>
                  <a:pt x="21882" y="105213"/>
                  <a:pt x="20637" y="95250"/>
                </a:cubicBezTo>
                <a:cubicBezTo>
                  <a:pt x="18668" y="79498"/>
                  <a:pt x="3175" y="92075"/>
                  <a:pt x="1587" y="85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88" y="0"/>
            <a:ext cx="53562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657600" y="150495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Thanks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For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Your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Attention</a:t>
            </a:r>
            <a:endParaRPr kumimoji="0" lang="zh-CN" altLang="en-US" sz="5400" b="0" i="0" u="none" strike="noStrike" kern="1200" cap="none" spc="30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0400" y="2870200"/>
            <a:ext cx="2714625" cy="58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方正兰亭细黑_GBK" panose="02000000000000000000" pitchFamily="2" charset="-122"/>
                <a:ea typeface="方正兰亭细黑_GBK" panose="02000000000000000000" pitchFamily="2" charset="-122"/>
                <a:cs typeface="+mn-cs"/>
              </a:rPr>
              <a:t>感谢您的聆听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方正兰亭细黑_GBK" panose="02000000000000000000" pitchFamily="2" charset="-122"/>
              <a:ea typeface="方正兰亭细黑_GBK" panose="02000000000000000000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heme/theme1.xml><?xml version="1.0" encoding="utf-8"?>
<a:theme xmlns:a="http://schemas.openxmlformats.org/drawingml/2006/main" name="Office 主题">
  <a:themeElements>
    <a:clrScheme name="水彩系列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02251"/>
      </a:accent1>
      <a:accent2>
        <a:srgbClr val="B5B926"/>
      </a:accent2>
      <a:accent3>
        <a:srgbClr val="E55618"/>
      </a:accent3>
      <a:accent4>
        <a:srgbClr val="00ADEF"/>
      </a:accent4>
      <a:accent5>
        <a:srgbClr val="00ADEF"/>
      </a:accent5>
      <a:accent6>
        <a:srgbClr val="00ADEF"/>
      </a:accent6>
      <a:hlink>
        <a:srgbClr val="00ADEF"/>
      </a:hlink>
      <a:folHlink>
        <a:srgbClr val="00ADEF"/>
      </a:folHlink>
    </a:clrScheme>
    <a:fontScheme name="Lao UI">
      <a:majorFont>
        <a:latin typeface="Lao UI"/>
        <a:ea typeface="微软雅黑"/>
        <a:cs typeface=""/>
      </a:majorFont>
      <a:minorFont>
        <a:latin typeface="Lao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26</Words>
  <Application>WPS 演示</Application>
  <PresentationFormat>全屏显示(16:9)</PresentationFormat>
  <Paragraphs>15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Y_W workgroup</cp:lastModifiedBy>
  <cp:revision>46</cp:revision>
  <dcterms:created xsi:type="dcterms:W3CDTF">2015-10-07T02:36:00Z</dcterms:created>
  <dcterms:modified xsi:type="dcterms:W3CDTF">2017-12-05T01:22:25Z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