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10" r:id="rId2"/>
    <p:sldId id="316" r:id="rId3"/>
    <p:sldId id="328" r:id="rId4"/>
    <p:sldId id="322" r:id="rId5"/>
    <p:sldId id="329" r:id="rId6"/>
    <p:sldId id="330" r:id="rId7"/>
    <p:sldId id="325" r:id="rId8"/>
    <p:sldId id="327" r:id="rId9"/>
    <p:sldId id="326" r:id="rId10"/>
    <p:sldId id="335" r:id="rId11"/>
    <p:sldId id="331" r:id="rId12"/>
    <p:sldId id="332" r:id="rId13"/>
    <p:sldId id="334" r:id="rId14"/>
    <p:sldId id="333" r:id="rId15"/>
    <p:sldId id="311" r:id="rId16"/>
  </p:sldIdLst>
  <p:sldSz cx="9144000" cy="5143500" type="screen16x9"/>
  <p:notesSz cx="6858000" cy="9144000"/>
  <p:defaultTextStyle>
    <a:defPPr>
      <a:defRPr lang="zh-CN"/>
    </a:defPPr>
    <a:lvl1pPr marL="0" lvl="0" indent="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1pPr>
    <a:lvl2pPr marL="342900" lvl="1" indent="1143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2pPr>
    <a:lvl3pPr marL="685800" lvl="2" indent="2286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3pPr>
    <a:lvl4pPr marL="1028700" lvl="3" indent="3429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4pPr>
    <a:lvl5pPr marL="1371600" lvl="4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5pPr>
    <a:lvl6pPr marL="2286000" lvl="5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6pPr>
    <a:lvl7pPr marL="2743200" lvl="6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7pPr>
    <a:lvl8pPr marL="3200400" lvl="7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8pPr>
    <a:lvl9pPr marL="3657600" lvl="8" indent="457200" algn="l" defTabSz="6858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Lao UI" panose="020B0502040204020203" pitchFamily="34" charset="0"/>
        <a:ea typeface="微软雅黑" panose="020B0503020204020204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318"/>
    <a:srgbClr val="B5B926"/>
    <a:srgbClr val="D02251"/>
    <a:srgbClr val="EF7198"/>
    <a:srgbClr val="EA4778"/>
    <a:srgbClr val="506544"/>
    <a:srgbClr val="DD5F9F"/>
    <a:srgbClr val="005D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>
      <p:cViewPr>
        <p:scale>
          <a:sx n="75" d="100"/>
          <a:sy n="75" d="100"/>
        </p:scale>
        <p:origin x="-1446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26CCFB-2624-404E-8FDB-75078C5ED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2017/12/12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pattFill prst="pct10">
          <a:fgClr>
            <a:schemeClr val="bg1"/>
          </a:fgClr>
          <a:bgClr>
            <a:srgbClr val="FCE9D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1A91B89-07F3-46F1-8F72-AC1976ACA1EA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2017/12/12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6F3136A-E13F-4FDB-88AF-6D2AE50AAF7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978066" y="1965158"/>
            <a:ext cx="339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PMingLiU" panose="02020500000000000000" pitchFamily="18" charset="-120"/>
                <a:cs typeface="+mn-cs"/>
              </a:rPr>
              <a:t>第三小组报告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3879" y="2680520"/>
            <a:ext cx="2714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樊钰、黄磊、刘晏铭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小组协作框架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0" y="895350"/>
            <a:ext cx="62484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小组协作框架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50" y="1157288"/>
            <a:ext cx="63627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小组协作框架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1001109"/>
            <a:ext cx="2314575" cy="388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0364" y="800100"/>
            <a:ext cx="2386012" cy="26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3542" y="762000"/>
            <a:ext cx="3460433" cy="227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6181" y="1866900"/>
            <a:ext cx="2860019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558" y="2215665"/>
            <a:ext cx="1881187" cy="44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971550" y="258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小组协作框架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sp>
        <p:nvSpPr>
          <p:cNvPr id="9" name="Freeform 23"/>
          <p:cNvSpPr>
            <a:spLocks noEditPoints="1"/>
          </p:cNvSpPr>
          <p:nvPr/>
        </p:nvSpPr>
        <p:spPr bwMode="auto">
          <a:xfrm>
            <a:off x="5868478" y="1470423"/>
            <a:ext cx="389321" cy="323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ao UI" panose="020B0502040204020203" pitchFamily="34" charset="0"/>
              <a:ea typeface="+mn-ea"/>
              <a:cs typeface="Lao UI" panose="020B0502040204020203" pitchFamily="34" charset="0"/>
            </a:endParaRPr>
          </a:p>
        </p:txBody>
      </p:sp>
      <p:sp>
        <p:nvSpPr>
          <p:cNvPr id="10" name="Freeform 100"/>
          <p:cNvSpPr/>
          <p:nvPr/>
        </p:nvSpPr>
        <p:spPr bwMode="auto">
          <a:xfrm>
            <a:off x="2633752" y="1714596"/>
            <a:ext cx="303757" cy="342278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ao UI" panose="020B0502040204020203" pitchFamily="34" charset="0"/>
              <a:ea typeface="+mn-ea"/>
              <a:cs typeface="Lao UI" panose="020B0502040204020203" pitchFamily="34" charset="0"/>
            </a:endParaRPr>
          </a:p>
        </p:txBody>
      </p:sp>
      <p:sp>
        <p:nvSpPr>
          <p:cNvPr id="11" name="Freeform 383"/>
          <p:cNvSpPr/>
          <p:nvPr/>
        </p:nvSpPr>
        <p:spPr bwMode="auto">
          <a:xfrm>
            <a:off x="1566863" y="1074738"/>
            <a:ext cx="374650" cy="354013"/>
          </a:xfrm>
          <a:custGeom>
            <a:avLst/>
            <a:gdLst>
              <a:gd name="T0" fmla="*/ 164 w 165"/>
              <a:gd name="T1" fmla="*/ 131 h 156"/>
              <a:gd name="T2" fmla="*/ 145 w 165"/>
              <a:gd name="T3" fmla="*/ 119 h 156"/>
              <a:gd name="T4" fmla="*/ 119 w 165"/>
              <a:gd name="T5" fmla="*/ 108 h 156"/>
              <a:gd name="T6" fmla="*/ 112 w 165"/>
              <a:gd name="T7" fmla="*/ 106 h 156"/>
              <a:gd name="T8" fmla="*/ 105 w 165"/>
              <a:gd name="T9" fmla="*/ 94 h 156"/>
              <a:gd name="T10" fmla="*/ 101 w 165"/>
              <a:gd name="T11" fmla="*/ 94 h 156"/>
              <a:gd name="T12" fmla="*/ 105 w 165"/>
              <a:gd name="T13" fmla="*/ 85 h 156"/>
              <a:gd name="T14" fmla="*/ 107 w 165"/>
              <a:gd name="T15" fmla="*/ 74 h 156"/>
              <a:gd name="T16" fmla="*/ 112 w 165"/>
              <a:gd name="T17" fmla="*/ 70 h 156"/>
              <a:gd name="T18" fmla="*/ 114 w 165"/>
              <a:gd name="T19" fmla="*/ 63 h 156"/>
              <a:gd name="T20" fmla="*/ 114 w 165"/>
              <a:gd name="T21" fmla="*/ 51 h 156"/>
              <a:gd name="T22" fmla="*/ 112 w 165"/>
              <a:gd name="T23" fmla="*/ 46 h 156"/>
              <a:gd name="T24" fmla="*/ 113 w 165"/>
              <a:gd name="T25" fmla="*/ 30 h 156"/>
              <a:gd name="T26" fmla="*/ 111 w 165"/>
              <a:gd name="T27" fmla="*/ 19 h 156"/>
              <a:gd name="T28" fmla="*/ 107 w 165"/>
              <a:gd name="T29" fmla="*/ 12 h 156"/>
              <a:gd name="T30" fmla="*/ 102 w 165"/>
              <a:gd name="T31" fmla="*/ 11 h 156"/>
              <a:gd name="T32" fmla="*/ 99 w 165"/>
              <a:gd name="T33" fmla="*/ 8 h 156"/>
              <a:gd name="T34" fmla="*/ 64 w 165"/>
              <a:gd name="T35" fmla="*/ 9 h 156"/>
              <a:gd name="T36" fmla="*/ 51 w 165"/>
              <a:gd name="T37" fmla="*/ 46 h 156"/>
              <a:gd name="T38" fmla="*/ 49 w 165"/>
              <a:gd name="T39" fmla="*/ 53 h 156"/>
              <a:gd name="T40" fmla="*/ 54 w 165"/>
              <a:gd name="T41" fmla="*/ 72 h 156"/>
              <a:gd name="T42" fmla="*/ 58 w 165"/>
              <a:gd name="T43" fmla="*/ 73 h 156"/>
              <a:gd name="T44" fmla="*/ 59 w 165"/>
              <a:gd name="T45" fmla="*/ 86 h 156"/>
              <a:gd name="T46" fmla="*/ 63 w 165"/>
              <a:gd name="T47" fmla="*/ 94 h 156"/>
              <a:gd name="T48" fmla="*/ 60 w 165"/>
              <a:gd name="T49" fmla="*/ 94 h 156"/>
              <a:gd name="T50" fmla="*/ 53 w 165"/>
              <a:gd name="T51" fmla="*/ 106 h 156"/>
              <a:gd name="T52" fmla="*/ 46 w 165"/>
              <a:gd name="T53" fmla="*/ 108 h 156"/>
              <a:gd name="T54" fmla="*/ 20 w 165"/>
              <a:gd name="T55" fmla="*/ 119 h 156"/>
              <a:gd name="T56" fmla="*/ 1 w 165"/>
              <a:gd name="T57" fmla="*/ 131 h 156"/>
              <a:gd name="T58" fmla="*/ 0 w 165"/>
              <a:gd name="T59" fmla="*/ 156 h 156"/>
              <a:gd name="T60" fmla="*/ 72 w 165"/>
              <a:gd name="T61" fmla="*/ 156 h 156"/>
              <a:gd name="T62" fmla="*/ 78 w 165"/>
              <a:gd name="T63" fmla="*/ 120 h 156"/>
              <a:gd name="T64" fmla="*/ 73 w 165"/>
              <a:gd name="T65" fmla="*/ 111 h 156"/>
              <a:gd name="T66" fmla="*/ 83 w 165"/>
              <a:gd name="T67" fmla="*/ 106 h 156"/>
              <a:gd name="T68" fmla="*/ 92 w 165"/>
              <a:gd name="T69" fmla="*/ 111 h 156"/>
              <a:gd name="T70" fmla="*/ 87 w 165"/>
              <a:gd name="T71" fmla="*/ 120 h 156"/>
              <a:gd name="T72" fmla="*/ 96 w 165"/>
              <a:gd name="T73" fmla="*/ 156 h 156"/>
              <a:gd name="T74" fmla="*/ 164 w 165"/>
              <a:gd name="T75" fmla="*/ 156 h 156"/>
              <a:gd name="T76" fmla="*/ 164 w 165"/>
              <a:gd name="T77" fmla="*/ 131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Freeform 19"/>
          <p:cNvSpPr>
            <a:spLocks noEditPoints="1"/>
          </p:cNvSpPr>
          <p:nvPr/>
        </p:nvSpPr>
        <p:spPr bwMode="auto">
          <a:xfrm>
            <a:off x="5970588" y="893763"/>
            <a:ext cx="325438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reeform 19"/>
          <p:cNvSpPr>
            <a:spLocks noEditPoints="1"/>
          </p:cNvSpPr>
          <p:nvPr/>
        </p:nvSpPr>
        <p:spPr bwMode="auto">
          <a:xfrm flipH="1">
            <a:off x="6181724" y="1255713"/>
            <a:ext cx="324000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reeform 19"/>
          <p:cNvSpPr>
            <a:spLocks noEditPoints="1"/>
          </p:cNvSpPr>
          <p:nvPr/>
        </p:nvSpPr>
        <p:spPr bwMode="auto">
          <a:xfrm>
            <a:off x="5713413" y="1141413"/>
            <a:ext cx="325438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97"/>
          <p:cNvSpPr>
            <a:spLocks noChangeArrowheads="1"/>
          </p:cNvSpPr>
          <p:nvPr/>
        </p:nvSpPr>
        <p:spPr bwMode="auto">
          <a:xfrm>
            <a:off x="6897688" y="2182813"/>
            <a:ext cx="92075" cy="952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98"/>
          <p:cNvSpPr>
            <a:spLocks noEditPoints="1"/>
          </p:cNvSpPr>
          <p:nvPr/>
        </p:nvSpPr>
        <p:spPr bwMode="auto">
          <a:xfrm>
            <a:off x="7034213" y="2154238"/>
            <a:ext cx="217488" cy="274638"/>
          </a:xfrm>
          <a:custGeom>
            <a:avLst/>
            <a:gdLst>
              <a:gd name="T0" fmla="*/ 0 w 137"/>
              <a:gd name="T1" fmla="*/ 0 h 173"/>
              <a:gd name="T2" fmla="*/ 0 w 137"/>
              <a:gd name="T3" fmla="*/ 173 h 173"/>
              <a:gd name="T4" fmla="*/ 137 w 137"/>
              <a:gd name="T5" fmla="*/ 173 h 173"/>
              <a:gd name="T6" fmla="*/ 137 w 137"/>
              <a:gd name="T7" fmla="*/ 0 h 173"/>
              <a:gd name="T8" fmla="*/ 0 w 137"/>
              <a:gd name="T9" fmla="*/ 0 h 173"/>
              <a:gd name="T10" fmla="*/ 125 w 137"/>
              <a:gd name="T11" fmla="*/ 155 h 173"/>
              <a:gd name="T12" fmla="*/ 12 w 137"/>
              <a:gd name="T13" fmla="*/ 155 h 173"/>
              <a:gd name="T14" fmla="*/ 12 w 137"/>
              <a:gd name="T15" fmla="*/ 136 h 173"/>
              <a:gd name="T16" fmla="*/ 125 w 137"/>
              <a:gd name="T17" fmla="*/ 136 h 173"/>
              <a:gd name="T18" fmla="*/ 125 w 137"/>
              <a:gd name="T19" fmla="*/ 155 h 173"/>
              <a:gd name="T20" fmla="*/ 125 w 137"/>
              <a:gd name="T21" fmla="*/ 116 h 173"/>
              <a:gd name="T22" fmla="*/ 12 w 137"/>
              <a:gd name="T23" fmla="*/ 116 h 173"/>
              <a:gd name="T24" fmla="*/ 12 w 137"/>
              <a:gd name="T25" fmla="*/ 96 h 173"/>
              <a:gd name="T26" fmla="*/ 125 w 137"/>
              <a:gd name="T27" fmla="*/ 96 h 173"/>
              <a:gd name="T28" fmla="*/ 125 w 137"/>
              <a:gd name="T29" fmla="*/ 116 h 173"/>
              <a:gd name="T30" fmla="*/ 125 w 137"/>
              <a:gd name="T31" fmla="*/ 76 h 173"/>
              <a:gd name="T32" fmla="*/ 12 w 137"/>
              <a:gd name="T33" fmla="*/ 76 h 173"/>
              <a:gd name="T34" fmla="*/ 12 w 137"/>
              <a:gd name="T35" fmla="*/ 56 h 173"/>
              <a:gd name="T36" fmla="*/ 125 w 137"/>
              <a:gd name="T37" fmla="*/ 56 h 173"/>
              <a:gd name="T38" fmla="*/ 125 w 137"/>
              <a:gd name="T39" fmla="*/ 76 h 173"/>
              <a:gd name="T40" fmla="*/ 125 w 137"/>
              <a:gd name="T41" fmla="*/ 36 h 173"/>
              <a:gd name="T42" fmla="*/ 12 w 137"/>
              <a:gd name="T43" fmla="*/ 36 h 173"/>
              <a:gd name="T44" fmla="*/ 12 w 137"/>
              <a:gd name="T45" fmla="*/ 18 h 173"/>
              <a:gd name="T46" fmla="*/ 125 w 137"/>
              <a:gd name="T47" fmla="*/ 18 h 173"/>
              <a:gd name="T48" fmla="*/ 125 w 137"/>
              <a:gd name="T49" fmla="*/ 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7" h="173">
                <a:moveTo>
                  <a:pt x="0" y="0"/>
                </a:moveTo>
                <a:lnTo>
                  <a:pt x="0" y="173"/>
                </a:lnTo>
                <a:lnTo>
                  <a:pt x="137" y="173"/>
                </a:lnTo>
                <a:lnTo>
                  <a:pt x="137" y="0"/>
                </a:lnTo>
                <a:lnTo>
                  <a:pt x="0" y="0"/>
                </a:lnTo>
                <a:close/>
                <a:moveTo>
                  <a:pt x="125" y="155"/>
                </a:moveTo>
                <a:lnTo>
                  <a:pt x="12" y="155"/>
                </a:lnTo>
                <a:lnTo>
                  <a:pt x="12" y="136"/>
                </a:lnTo>
                <a:lnTo>
                  <a:pt x="125" y="136"/>
                </a:lnTo>
                <a:lnTo>
                  <a:pt x="125" y="155"/>
                </a:lnTo>
                <a:close/>
                <a:moveTo>
                  <a:pt x="125" y="116"/>
                </a:moveTo>
                <a:lnTo>
                  <a:pt x="12" y="116"/>
                </a:lnTo>
                <a:lnTo>
                  <a:pt x="12" y="96"/>
                </a:lnTo>
                <a:lnTo>
                  <a:pt x="125" y="96"/>
                </a:lnTo>
                <a:lnTo>
                  <a:pt x="125" y="116"/>
                </a:lnTo>
                <a:close/>
                <a:moveTo>
                  <a:pt x="125" y="76"/>
                </a:moveTo>
                <a:lnTo>
                  <a:pt x="12" y="76"/>
                </a:lnTo>
                <a:lnTo>
                  <a:pt x="12" y="56"/>
                </a:lnTo>
                <a:lnTo>
                  <a:pt x="125" y="56"/>
                </a:lnTo>
                <a:lnTo>
                  <a:pt x="125" y="76"/>
                </a:lnTo>
                <a:close/>
                <a:moveTo>
                  <a:pt x="125" y="36"/>
                </a:moveTo>
                <a:lnTo>
                  <a:pt x="12" y="36"/>
                </a:lnTo>
                <a:lnTo>
                  <a:pt x="12" y="18"/>
                </a:lnTo>
                <a:lnTo>
                  <a:pt x="125" y="18"/>
                </a:lnTo>
                <a:lnTo>
                  <a:pt x="125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reeform 99"/>
          <p:cNvSpPr/>
          <p:nvPr/>
        </p:nvSpPr>
        <p:spPr bwMode="auto">
          <a:xfrm>
            <a:off x="6877050" y="2290763"/>
            <a:ext cx="133350" cy="115888"/>
          </a:xfrm>
          <a:custGeom>
            <a:avLst/>
            <a:gdLst>
              <a:gd name="T0" fmla="*/ 59 w 59"/>
              <a:gd name="T1" fmla="*/ 51 h 51"/>
              <a:gd name="T2" fmla="*/ 59 w 59"/>
              <a:gd name="T3" fmla="*/ 29 h 51"/>
              <a:gd name="T4" fmla="*/ 29 w 59"/>
              <a:gd name="T5" fmla="*/ 0 h 51"/>
              <a:gd name="T6" fmla="*/ 0 w 59"/>
              <a:gd name="T7" fmla="*/ 29 h 51"/>
              <a:gd name="T8" fmla="*/ 0 w 59"/>
              <a:gd name="T9" fmla="*/ 51 h 51"/>
              <a:gd name="T10" fmla="*/ 59 w 59"/>
              <a:gd name="T11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51">
                <a:moveTo>
                  <a:pt x="59" y="51"/>
                </a:moveTo>
                <a:cubicBezTo>
                  <a:pt x="59" y="29"/>
                  <a:pt x="59" y="29"/>
                  <a:pt x="59" y="29"/>
                </a:cubicBezTo>
                <a:cubicBezTo>
                  <a:pt x="59" y="13"/>
                  <a:pt x="45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51"/>
                  <a:pt x="0" y="51"/>
                  <a:pt x="0" y="51"/>
                </a:cubicBezTo>
                <a:lnTo>
                  <a:pt x="59" y="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Freeform 27"/>
          <p:cNvSpPr>
            <a:spLocks noEditPoints="1"/>
          </p:cNvSpPr>
          <p:nvPr/>
        </p:nvSpPr>
        <p:spPr bwMode="auto">
          <a:xfrm>
            <a:off x="6119813" y="3033713"/>
            <a:ext cx="396875" cy="331788"/>
          </a:xfrm>
          <a:custGeom>
            <a:avLst/>
            <a:gdLst>
              <a:gd name="T0" fmla="*/ 95 w 176"/>
              <a:gd name="T1" fmla="*/ 0 h 147"/>
              <a:gd name="T2" fmla="*/ 81 w 176"/>
              <a:gd name="T3" fmla="*/ 14 h 147"/>
              <a:gd name="T4" fmla="*/ 95 w 176"/>
              <a:gd name="T5" fmla="*/ 29 h 147"/>
              <a:gd name="T6" fmla="*/ 110 w 176"/>
              <a:gd name="T7" fmla="*/ 14 h 147"/>
              <a:gd name="T8" fmla="*/ 95 w 176"/>
              <a:gd name="T9" fmla="*/ 0 h 147"/>
              <a:gd name="T10" fmla="*/ 28 w 176"/>
              <a:gd name="T11" fmla="*/ 6 h 147"/>
              <a:gd name="T12" fmla="*/ 20 w 176"/>
              <a:gd name="T13" fmla="*/ 12 h 147"/>
              <a:gd name="T14" fmla="*/ 14 w 176"/>
              <a:gd name="T15" fmla="*/ 36 h 147"/>
              <a:gd name="T16" fmla="*/ 9 w 176"/>
              <a:gd name="T17" fmla="*/ 32 h 147"/>
              <a:gd name="T18" fmla="*/ 6 w 176"/>
              <a:gd name="T19" fmla="*/ 32 h 147"/>
              <a:gd name="T20" fmla="*/ 4 w 176"/>
              <a:gd name="T21" fmla="*/ 34 h 147"/>
              <a:gd name="T22" fmla="*/ 5 w 176"/>
              <a:gd name="T23" fmla="*/ 37 h 147"/>
              <a:gd name="T24" fmla="*/ 12 w 176"/>
              <a:gd name="T25" fmla="*/ 43 h 147"/>
              <a:gd name="T26" fmla="*/ 14 w 176"/>
              <a:gd name="T27" fmla="*/ 49 h 147"/>
              <a:gd name="T28" fmla="*/ 16 w 176"/>
              <a:gd name="T29" fmla="*/ 51 h 147"/>
              <a:gd name="T30" fmla="*/ 12 w 176"/>
              <a:gd name="T31" fmla="*/ 55 h 147"/>
              <a:gd name="T32" fmla="*/ 10 w 176"/>
              <a:gd name="T33" fmla="*/ 61 h 147"/>
              <a:gd name="T34" fmla="*/ 10 w 176"/>
              <a:gd name="T35" fmla="*/ 98 h 147"/>
              <a:gd name="T36" fmla="*/ 1 w 176"/>
              <a:gd name="T37" fmla="*/ 134 h 147"/>
              <a:gd name="T38" fmla="*/ 3 w 176"/>
              <a:gd name="T39" fmla="*/ 143 h 147"/>
              <a:gd name="T40" fmla="*/ 12 w 176"/>
              <a:gd name="T41" fmla="*/ 145 h 147"/>
              <a:gd name="T42" fmla="*/ 18 w 176"/>
              <a:gd name="T43" fmla="*/ 139 h 147"/>
              <a:gd name="T44" fmla="*/ 28 w 176"/>
              <a:gd name="T45" fmla="*/ 102 h 147"/>
              <a:gd name="T46" fmla="*/ 28 w 176"/>
              <a:gd name="T47" fmla="*/ 100 h 147"/>
              <a:gd name="T48" fmla="*/ 28 w 176"/>
              <a:gd name="T49" fmla="*/ 72 h 147"/>
              <a:gd name="T50" fmla="*/ 49 w 176"/>
              <a:gd name="T51" fmla="*/ 98 h 147"/>
              <a:gd name="T52" fmla="*/ 31 w 176"/>
              <a:gd name="T53" fmla="*/ 133 h 147"/>
              <a:gd name="T54" fmla="*/ 35 w 176"/>
              <a:gd name="T55" fmla="*/ 145 h 147"/>
              <a:gd name="T56" fmla="*/ 47 w 176"/>
              <a:gd name="T57" fmla="*/ 141 h 147"/>
              <a:gd name="T58" fmla="*/ 68 w 176"/>
              <a:gd name="T59" fmla="*/ 101 h 147"/>
              <a:gd name="T60" fmla="*/ 67 w 176"/>
              <a:gd name="T61" fmla="*/ 91 h 147"/>
              <a:gd name="T62" fmla="*/ 63 w 176"/>
              <a:gd name="T63" fmla="*/ 86 h 147"/>
              <a:gd name="T64" fmla="*/ 64 w 176"/>
              <a:gd name="T65" fmla="*/ 85 h 147"/>
              <a:gd name="T66" fmla="*/ 64 w 176"/>
              <a:gd name="T67" fmla="*/ 85 h 147"/>
              <a:gd name="T68" fmla="*/ 106 w 176"/>
              <a:gd name="T69" fmla="*/ 118 h 147"/>
              <a:gd name="T70" fmla="*/ 67 w 176"/>
              <a:gd name="T71" fmla="*/ 145 h 147"/>
              <a:gd name="T72" fmla="*/ 176 w 176"/>
              <a:gd name="T73" fmla="*/ 145 h 147"/>
              <a:gd name="T74" fmla="*/ 125 w 176"/>
              <a:gd name="T75" fmla="*/ 105 h 147"/>
              <a:gd name="T76" fmla="*/ 111 w 176"/>
              <a:gd name="T77" fmla="*/ 114 h 147"/>
              <a:gd name="T78" fmla="*/ 67 w 176"/>
              <a:gd name="T79" fmla="*/ 79 h 147"/>
              <a:gd name="T80" fmla="*/ 87 w 176"/>
              <a:gd name="T81" fmla="*/ 42 h 147"/>
              <a:gd name="T82" fmla="*/ 87 w 176"/>
              <a:gd name="T83" fmla="*/ 34 h 147"/>
              <a:gd name="T84" fmla="*/ 70 w 176"/>
              <a:gd name="T85" fmla="*/ 10 h 147"/>
              <a:gd name="T86" fmla="*/ 63 w 176"/>
              <a:gd name="T87" fmla="*/ 6 h 147"/>
              <a:gd name="T88" fmla="*/ 28 w 176"/>
              <a:gd name="T89" fmla="*/ 6 h 147"/>
              <a:gd name="T90" fmla="*/ 34 w 176"/>
              <a:gd name="T91" fmla="*/ 21 h 147"/>
              <a:gd name="T92" fmla="*/ 45 w 176"/>
              <a:gd name="T93" fmla="*/ 22 h 147"/>
              <a:gd name="T94" fmla="*/ 31 w 176"/>
              <a:gd name="T95" fmla="*/ 36 h 147"/>
              <a:gd name="T96" fmla="*/ 34 w 176"/>
              <a:gd name="T97" fmla="*/ 21 h 147"/>
              <a:gd name="T98" fmla="*/ 64 w 176"/>
              <a:gd name="T99" fmla="*/ 52 h 147"/>
              <a:gd name="T100" fmla="*/ 54 w 176"/>
              <a:gd name="T101" fmla="*/ 68 h 147"/>
              <a:gd name="T102" fmla="*/ 47 w 176"/>
              <a:gd name="T103" fmla="*/ 63 h 147"/>
              <a:gd name="T104" fmla="*/ 64 w 176"/>
              <a:gd name="T105" fmla="*/ 5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47">
                <a:moveTo>
                  <a:pt x="95" y="0"/>
                </a:moveTo>
                <a:cubicBezTo>
                  <a:pt x="87" y="0"/>
                  <a:pt x="81" y="6"/>
                  <a:pt x="81" y="14"/>
                </a:cubicBezTo>
                <a:cubicBezTo>
                  <a:pt x="81" y="23"/>
                  <a:pt x="87" y="29"/>
                  <a:pt x="95" y="29"/>
                </a:cubicBezTo>
                <a:cubicBezTo>
                  <a:pt x="103" y="29"/>
                  <a:pt x="110" y="23"/>
                  <a:pt x="110" y="14"/>
                </a:cubicBezTo>
                <a:cubicBezTo>
                  <a:pt x="110" y="6"/>
                  <a:pt x="103" y="0"/>
                  <a:pt x="95" y="0"/>
                </a:cubicBezTo>
                <a:close/>
                <a:moveTo>
                  <a:pt x="28" y="6"/>
                </a:moveTo>
                <a:cubicBezTo>
                  <a:pt x="24" y="6"/>
                  <a:pt x="21" y="8"/>
                  <a:pt x="20" y="12"/>
                </a:cubicBezTo>
                <a:cubicBezTo>
                  <a:pt x="14" y="36"/>
                  <a:pt x="14" y="36"/>
                  <a:pt x="14" y="3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5" y="32"/>
                  <a:pt x="4" y="33"/>
                  <a:pt x="4" y="34"/>
                </a:cubicBezTo>
                <a:cubicBezTo>
                  <a:pt x="3" y="35"/>
                  <a:pt x="4" y="37"/>
                  <a:pt x="5" y="37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5"/>
                  <a:pt x="13" y="47"/>
                  <a:pt x="14" y="49"/>
                </a:cubicBezTo>
                <a:cubicBezTo>
                  <a:pt x="15" y="50"/>
                  <a:pt x="16" y="50"/>
                  <a:pt x="16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6"/>
                  <a:pt x="10" y="59"/>
                  <a:pt x="10" y="61"/>
                </a:cubicBezTo>
                <a:cubicBezTo>
                  <a:pt x="10" y="61"/>
                  <a:pt x="10" y="96"/>
                  <a:pt x="10" y="98"/>
                </a:cubicBezTo>
                <a:cubicBezTo>
                  <a:pt x="1" y="134"/>
                  <a:pt x="1" y="134"/>
                  <a:pt x="1" y="134"/>
                </a:cubicBezTo>
                <a:cubicBezTo>
                  <a:pt x="0" y="137"/>
                  <a:pt x="1" y="141"/>
                  <a:pt x="3" y="143"/>
                </a:cubicBezTo>
                <a:cubicBezTo>
                  <a:pt x="5" y="145"/>
                  <a:pt x="9" y="146"/>
                  <a:pt x="12" y="145"/>
                </a:cubicBezTo>
                <a:cubicBezTo>
                  <a:pt x="15" y="144"/>
                  <a:pt x="17" y="142"/>
                  <a:pt x="18" y="13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1"/>
                  <a:pt x="28" y="100"/>
                  <a:pt x="28" y="100"/>
                </a:cubicBezTo>
                <a:cubicBezTo>
                  <a:pt x="28" y="100"/>
                  <a:pt x="28" y="82"/>
                  <a:pt x="28" y="72"/>
                </a:cubicBezTo>
                <a:cubicBezTo>
                  <a:pt x="49" y="98"/>
                  <a:pt x="49" y="98"/>
                  <a:pt x="49" y="98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9" y="137"/>
                  <a:pt x="31" y="143"/>
                  <a:pt x="35" y="145"/>
                </a:cubicBezTo>
                <a:cubicBezTo>
                  <a:pt x="39" y="147"/>
                  <a:pt x="45" y="146"/>
                  <a:pt x="47" y="14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70" y="98"/>
                  <a:pt x="69" y="94"/>
                  <a:pt x="67" y="91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76" y="145"/>
                  <a:pt x="176" y="145"/>
                  <a:pt x="176" y="14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67" y="79"/>
                  <a:pt x="67" y="79"/>
                  <a:pt x="67" y="79"/>
                </a:cubicBezTo>
                <a:cubicBezTo>
                  <a:pt x="87" y="42"/>
                  <a:pt x="87" y="42"/>
                  <a:pt x="87" y="42"/>
                </a:cubicBezTo>
                <a:cubicBezTo>
                  <a:pt x="89" y="40"/>
                  <a:pt x="88" y="36"/>
                  <a:pt x="87" y="34"/>
                </a:cubicBezTo>
                <a:cubicBezTo>
                  <a:pt x="70" y="10"/>
                  <a:pt x="70" y="10"/>
                  <a:pt x="70" y="10"/>
                </a:cubicBezTo>
                <a:cubicBezTo>
                  <a:pt x="69" y="7"/>
                  <a:pt x="66" y="6"/>
                  <a:pt x="63" y="6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4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31" y="36"/>
                  <a:pt x="31" y="36"/>
                  <a:pt x="31" y="36"/>
                </a:cubicBezTo>
                <a:lnTo>
                  <a:pt x="34" y="21"/>
                </a:lnTo>
                <a:close/>
                <a:moveTo>
                  <a:pt x="64" y="52"/>
                </a:moveTo>
                <a:cubicBezTo>
                  <a:pt x="54" y="68"/>
                  <a:pt x="54" y="68"/>
                  <a:pt x="54" y="68"/>
                </a:cubicBezTo>
                <a:cubicBezTo>
                  <a:pt x="47" y="63"/>
                  <a:pt x="47" y="63"/>
                  <a:pt x="47" y="63"/>
                </a:cubicBezTo>
                <a:lnTo>
                  <a:pt x="64" y="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reeform 78"/>
          <p:cNvSpPr>
            <a:spLocks noEditPoints="1"/>
          </p:cNvSpPr>
          <p:nvPr/>
        </p:nvSpPr>
        <p:spPr bwMode="auto">
          <a:xfrm>
            <a:off x="7656513" y="2997200"/>
            <a:ext cx="360363" cy="361950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2 h 160"/>
              <a:gd name="T12" fmla="*/ 18 w 160"/>
              <a:gd name="T13" fmla="*/ 80 h 160"/>
              <a:gd name="T14" fmla="*/ 80 w 160"/>
              <a:gd name="T15" fmla="*/ 18 h 160"/>
              <a:gd name="T16" fmla="*/ 142 w 160"/>
              <a:gd name="T17" fmla="*/ 80 h 160"/>
              <a:gd name="T18" fmla="*/ 80 w 160"/>
              <a:gd name="T19" fmla="*/ 1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2"/>
                </a:moveTo>
                <a:cubicBezTo>
                  <a:pt x="46" y="142"/>
                  <a:pt x="18" y="114"/>
                  <a:pt x="18" y="80"/>
                </a:cubicBezTo>
                <a:cubicBezTo>
                  <a:pt x="18" y="46"/>
                  <a:pt x="46" y="18"/>
                  <a:pt x="80" y="18"/>
                </a:cubicBezTo>
                <a:cubicBezTo>
                  <a:pt x="114" y="18"/>
                  <a:pt x="142" y="46"/>
                  <a:pt x="142" y="80"/>
                </a:cubicBezTo>
                <a:cubicBezTo>
                  <a:pt x="142" y="114"/>
                  <a:pt x="114" y="142"/>
                  <a:pt x="80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Freeform 79"/>
          <p:cNvSpPr/>
          <p:nvPr/>
        </p:nvSpPr>
        <p:spPr bwMode="auto">
          <a:xfrm>
            <a:off x="7770813" y="3071813"/>
            <a:ext cx="131763" cy="160338"/>
          </a:xfrm>
          <a:custGeom>
            <a:avLst/>
            <a:gdLst>
              <a:gd name="T0" fmla="*/ 22 w 58"/>
              <a:gd name="T1" fmla="*/ 71 h 71"/>
              <a:gd name="T2" fmla="*/ 37 w 58"/>
              <a:gd name="T3" fmla="*/ 71 h 71"/>
              <a:gd name="T4" fmla="*/ 37 w 58"/>
              <a:gd name="T5" fmla="*/ 59 h 71"/>
              <a:gd name="T6" fmla="*/ 43 w 58"/>
              <a:gd name="T7" fmla="*/ 50 h 71"/>
              <a:gd name="T8" fmla="*/ 58 w 58"/>
              <a:gd name="T9" fmla="*/ 28 h 71"/>
              <a:gd name="T10" fmla="*/ 36 w 58"/>
              <a:gd name="T11" fmla="*/ 2 h 71"/>
              <a:gd name="T12" fmla="*/ 8 w 58"/>
              <a:gd name="T13" fmla="*/ 10 h 71"/>
              <a:gd name="T14" fmla="*/ 0 w 58"/>
              <a:gd name="T15" fmla="*/ 36 h 71"/>
              <a:gd name="T16" fmla="*/ 15 w 58"/>
              <a:gd name="T17" fmla="*/ 36 h 71"/>
              <a:gd name="T18" fmla="*/ 15 w 58"/>
              <a:gd name="T19" fmla="*/ 33 h 71"/>
              <a:gd name="T20" fmla="*/ 26 w 58"/>
              <a:gd name="T21" fmla="*/ 17 h 71"/>
              <a:gd name="T22" fmla="*/ 39 w 58"/>
              <a:gd name="T23" fmla="*/ 21 h 71"/>
              <a:gd name="T24" fmla="*/ 37 w 58"/>
              <a:gd name="T25" fmla="*/ 35 h 71"/>
              <a:gd name="T26" fmla="*/ 29 w 58"/>
              <a:gd name="T27" fmla="*/ 41 h 71"/>
              <a:gd name="T28" fmla="*/ 22 w 58"/>
              <a:gd name="T29" fmla="*/ 53 h 71"/>
              <a:gd name="T30" fmla="*/ 22 w 58"/>
              <a:gd name="T31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71">
                <a:moveTo>
                  <a:pt x="22" y="71"/>
                </a:moveTo>
                <a:cubicBezTo>
                  <a:pt x="37" y="71"/>
                  <a:pt x="37" y="71"/>
                  <a:pt x="37" y="71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6"/>
                  <a:pt x="39" y="53"/>
                  <a:pt x="43" y="50"/>
                </a:cubicBezTo>
                <a:cubicBezTo>
                  <a:pt x="47" y="47"/>
                  <a:pt x="58" y="42"/>
                  <a:pt x="58" y="28"/>
                </a:cubicBezTo>
                <a:cubicBezTo>
                  <a:pt x="58" y="14"/>
                  <a:pt x="46" y="4"/>
                  <a:pt x="36" y="2"/>
                </a:cubicBezTo>
                <a:cubicBezTo>
                  <a:pt x="27" y="0"/>
                  <a:pt x="16" y="2"/>
                  <a:pt x="8" y="10"/>
                </a:cubicBezTo>
                <a:cubicBezTo>
                  <a:pt x="1" y="17"/>
                  <a:pt x="0" y="23"/>
                  <a:pt x="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26"/>
                  <a:pt x="16" y="19"/>
                  <a:pt x="26" y="17"/>
                </a:cubicBezTo>
                <a:cubicBezTo>
                  <a:pt x="31" y="16"/>
                  <a:pt x="36" y="18"/>
                  <a:pt x="39" y="21"/>
                </a:cubicBezTo>
                <a:cubicBezTo>
                  <a:pt x="43" y="24"/>
                  <a:pt x="43" y="32"/>
                  <a:pt x="37" y="35"/>
                </a:cubicBezTo>
                <a:cubicBezTo>
                  <a:pt x="29" y="41"/>
                  <a:pt x="29" y="41"/>
                  <a:pt x="29" y="41"/>
                </a:cubicBezTo>
                <a:cubicBezTo>
                  <a:pt x="24" y="44"/>
                  <a:pt x="22" y="48"/>
                  <a:pt x="22" y="53"/>
                </a:cubicBezTo>
                <a:cubicBezTo>
                  <a:pt x="22" y="71"/>
                  <a:pt x="22" y="71"/>
                  <a:pt x="22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Oval 80"/>
          <p:cNvSpPr>
            <a:spLocks noChangeArrowheads="1"/>
          </p:cNvSpPr>
          <p:nvPr/>
        </p:nvSpPr>
        <p:spPr bwMode="auto">
          <a:xfrm>
            <a:off x="7821613" y="3246438"/>
            <a:ext cx="34925" cy="36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右箭头 22"/>
          <p:cNvSpPr/>
          <p:nvPr/>
        </p:nvSpPr>
        <p:spPr>
          <a:xfrm rot="16200000" flipH="1" flipV="1">
            <a:off x="6781800" y="1514476"/>
            <a:ext cx="381000" cy="419099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丁字箭头 23"/>
          <p:cNvSpPr/>
          <p:nvPr/>
        </p:nvSpPr>
        <p:spPr>
          <a:xfrm>
            <a:off x="6781800" y="2562225"/>
            <a:ext cx="714375" cy="695325"/>
          </a:xfrm>
          <a:prstGeom prst="leftRightUpArrow">
            <a:avLst>
              <a:gd name="adj1" fmla="val 11667"/>
              <a:gd name="adj2" fmla="val 11667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16"/>
          <p:cNvSpPr>
            <a:spLocks noEditPoints="1"/>
          </p:cNvSpPr>
          <p:nvPr/>
        </p:nvSpPr>
        <p:spPr bwMode="auto">
          <a:xfrm flipH="1">
            <a:off x="1927226" y="1204913"/>
            <a:ext cx="327600" cy="325438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3189288" y="2366963"/>
            <a:ext cx="396875" cy="331788"/>
          </a:xfrm>
          <a:custGeom>
            <a:avLst/>
            <a:gdLst>
              <a:gd name="T0" fmla="*/ 95 w 176"/>
              <a:gd name="T1" fmla="*/ 0 h 147"/>
              <a:gd name="T2" fmla="*/ 81 w 176"/>
              <a:gd name="T3" fmla="*/ 14 h 147"/>
              <a:gd name="T4" fmla="*/ 95 w 176"/>
              <a:gd name="T5" fmla="*/ 29 h 147"/>
              <a:gd name="T6" fmla="*/ 110 w 176"/>
              <a:gd name="T7" fmla="*/ 14 h 147"/>
              <a:gd name="T8" fmla="*/ 95 w 176"/>
              <a:gd name="T9" fmla="*/ 0 h 147"/>
              <a:gd name="T10" fmla="*/ 28 w 176"/>
              <a:gd name="T11" fmla="*/ 6 h 147"/>
              <a:gd name="T12" fmla="*/ 20 w 176"/>
              <a:gd name="T13" fmla="*/ 12 h 147"/>
              <a:gd name="T14" fmla="*/ 14 w 176"/>
              <a:gd name="T15" fmla="*/ 36 h 147"/>
              <a:gd name="T16" fmla="*/ 9 w 176"/>
              <a:gd name="T17" fmla="*/ 32 h 147"/>
              <a:gd name="T18" fmla="*/ 6 w 176"/>
              <a:gd name="T19" fmla="*/ 32 h 147"/>
              <a:gd name="T20" fmla="*/ 4 w 176"/>
              <a:gd name="T21" fmla="*/ 34 h 147"/>
              <a:gd name="T22" fmla="*/ 5 w 176"/>
              <a:gd name="T23" fmla="*/ 37 h 147"/>
              <a:gd name="T24" fmla="*/ 12 w 176"/>
              <a:gd name="T25" fmla="*/ 43 h 147"/>
              <a:gd name="T26" fmla="*/ 14 w 176"/>
              <a:gd name="T27" fmla="*/ 49 h 147"/>
              <a:gd name="T28" fmla="*/ 16 w 176"/>
              <a:gd name="T29" fmla="*/ 51 h 147"/>
              <a:gd name="T30" fmla="*/ 12 w 176"/>
              <a:gd name="T31" fmla="*/ 55 h 147"/>
              <a:gd name="T32" fmla="*/ 10 w 176"/>
              <a:gd name="T33" fmla="*/ 61 h 147"/>
              <a:gd name="T34" fmla="*/ 10 w 176"/>
              <a:gd name="T35" fmla="*/ 98 h 147"/>
              <a:gd name="T36" fmla="*/ 1 w 176"/>
              <a:gd name="T37" fmla="*/ 134 h 147"/>
              <a:gd name="T38" fmla="*/ 3 w 176"/>
              <a:gd name="T39" fmla="*/ 143 h 147"/>
              <a:gd name="T40" fmla="*/ 12 w 176"/>
              <a:gd name="T41" fmla="*/ 145 h 147"/>
              <a:gd name="T42" fmla="*/ 18 w 176"/>
              <a:gd name="T43" fmla="*/ 139 h 147"/>
              <a:gd name="T44" fmla="*/ 28 w 176"/>
              <a:gd name="T45" fmla="*/ 102 h 147"/>
              <a:gd name="T46" fmla="*/ 28 w 176"/>
              <a:gd name="T47" fmla="*/ 100 h 147"/>
              <a:gd name="T48" fmla="*/ 28 w 176"/>
              <a:gd name="T49" fmla="*/ 72 h 147"/>
              <a:gd name="T50" fmla="*/ 49 w 176"/>
              <a:gd name="T51" fmla="*/ 98 h 147"/>
              <a:gd name="T52" fmla="*/ 31 w 176"/>
              <a:gd name="T53" fmla="*/ 133 h 147"/>
              <a:gd name="T54" fmla="*/ 35 w 176"/>
              <a:gd name="T55" fmla="*/ 145 h 147"/>
              <a:gd name="T56" fmla="*/ 47 w 176"/>
              <a:gd name="T57" fmla="*/ 141 h 147"/>
              <a:gd name="T58" fmla="*/ 68 w 176"/>
              <a:gd name="T59" fmla="*/ 101 h 147"/>
              <a:gd name="T60" fmla="*/ 67 w 176"/>
              <a:gd name="T61" fmla="*/ 91 h 147"/>
              <a:gd name="T62" fmla="*/ 63 w 176"/>
              <a:gd name="T63" fmla="*/ 86 h 147"/>
              <a:gd name="T64" fmla="*/ 64 w 176"/>
              <a:gd name="T65" fmla="*/ 85 h 147"/>
              <a:gd name="T66" fmla="*/ 64 w 176"/>
              <a:gd name="T67" fmla="*/ 85 h 147"/>
              <a:gd name="T68" fmla="*/ 106 w 176"/>
              <a:gd name="T69" fmla="*/ 118 h 147"/>
              <a:gd name="T70" fmla="*/ 67 w 176"/>
              <a:gd name="T71" fmla="*/ 145 h 147"/>
              <a:gd name="T72" fmla="*/ 176 w 176"/>
              <a:gd name="T73" fmla="*/ 145 h 147"/>
              <a:gd name="T74" fmla="*/ 125 w 176"/>
              <a:gd name="T75" fmla="*/ 105 h 147"/>
              <a:gd name="T76" fmla="*/ 111 w 176"/>
              <a:gd name="T77" fmla="*/ 114 h 147"/>
              <a:gd name="T78" fmla="*/ 67 w 176"/>
              <a:gd name="T79" fmla="*/ 79 h 147"/>
              <a:gd name="T80" fmla="*/ 87 w 176"/>
              <a:gd name="T81" fmla="*/ 42 h 147"/>
              <a:gd name="T82" fmla="*/ 87 w 176"/>
              <a:gd name="T83" fmla="*/ 34 h 147"/>
              <a:gd name="T84" fmla="*/ 70 w 176"/>
              <a:gd name="T85" fmla="*/ 10 h 147"/>
              <a:gd name="T86" fmla="*/ 63 w 176"/>
              <a:gd name="T87" fmla="*/ 6 h 147"/>
              <a:gd name="T88" fmla="*/ 28 w 176"/>
              <a:gd name="T89" fmla="*/ 6 h 147"/>
              <a:gd name="T90" fmla="*/ 34 w 176"/>
              <a:gd name="T91" fmla="*/ 21 h 147"/>
              <a:gd name="T92" fmla="*/ 45 w 176"/>
              <a:gd name="T93" fmla="*/ 22 h 147"/>
              <a:gd name="T94" fmla="*/ 31 w 176"/>
              <a:gd name="T95" fmla="*/ 36 h 147"/>
              <a:gd name="T96" fmla="*/ 34 w 176"/>
              <a:gd name="T97" fmla="*/ 21 h 147"/>
              <a:gd name="T98" fmla="*/ 64 w 176"/>
              <a:gd name="T99" fmla="*/ 52 h 147"/>
              <a:gd name="T100" fmla="*/ 54 w 176"/>
              <a:gd name="T101" fmla="*/ 68 h 147"/>
              <a:gd name="T102" fmla="*/ 47 w 176"/>
              <a:gd name="T103" fmla="*/ 63 h 147"/>
              <a:gd name="T104" fmla="*/ 64 w 176"/>
              <a:gd name="T105" fmla="*/ 5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47">
                <a:moveTo>
                  <a:pt x="95" y="0"/>
                </a:moveTo>
                <a:cubicBezTo>
                  <a:pt x="87" y="0"/>
                  <a:pt x="81" y="6"/>
                  <a:pt x="81" y="14"/>
                </a:cubicBezTo>
                <a:cubicBezTo>
                  <a:pt x="81" y="23"/>
                  <a:pt x="87" y="29"/>
                  <a:pt x="95" y="29"/>
                </a:cubicBezTo>
                <a:cubicBezTo>
                  <a:pt x="103" y="29"/>
                  <a:pt x="110" y="23"/>
                  <a:pt x="110" y="14"/>
                </a:cubicBezTo>
                <a:cubicBezTo>
                  <a:pt x="110" y="6"/>
                  <a:pt x="103" y="0"/>
                  <a:pt x="95" y="0"/>
                </a:cubicBezTo>
                <a:close/>
                <a:moveTo>
                  <a:pt x="28" y="6"/>
                </a:moveTo>
                <a:cubicBezTo>
                  <a:pt x="24" y="6"/>
                  <a:pt x="21" y="8"/>
                  <a:pt x="20" y="12"/>
                </a:cubicBezTo>
                <a:cubicBezTo>
                  <a:pt x="14" y="36"/>
                  <a:pt x="14" y="36"/>
                  <a:pt x="14" y="3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5" y="32"/>
                  <a:pt x="4" y="33"/>
                  <a:pt x="4" y="34"/>
                </a:cubicBezTo>
                <a:cubicBezTo>
                  <a:pt x="3" y="35"/>
                  <a:pt x="4" y="37"/>
                  <a:pt x="5" y="37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5"/>
                  <a:pt x="13" y="47"/>
                  <a:pt x="14" y="49"/>
                </a:cubicBezTo>
                <a:cubicBezTo>
                  <a:pt x="15" y="50"/>
                  <a:pt x="16" y="50"/>
                  <a:pt x="16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6"/>
                  <a:pt x="10" y="59"/>
                  <a:pt x="10" y="61"/>
                </a:cubicBezTo>
                <a:cubicBezTo>
                  <a:pt x="10" y="61"/>
                  <a:pt x="10" y="96"/>
                  <a:pt x="10" y="98"/>
                </a:cubicBezTo>
                <a:cubicBezTo>
                  <a:pt x="1" y="134"/>
                  <a:pt x="1" y="134"/>
                  <a:pt x="1" y="134"/>
                </a:cubicBezTo>
                <a:cubicBezTo>
                  <a:pt x="0" y="137"/>
                  <a:pt x="1" y="141"/>
                  <a:pt x="3" y="143"/>
                </a:cubicBezTo>
                <a:cubicBezTo>
                  <a:pt x="5" y="145"/>
                  <a:pt x="9" y="146"/>
                  <a:pt x="12" y="145"/>
                </a:cubicBezTo>
                <a:cubicBezTo>
                  <a:pt x="15" y="144"/>
                  <a:pt x="17" y="142"/>
                  <a:pt x="18" y="13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1"/>
                  <a:pt x="28" y="100"/>
                  <a:pt x="28" y="100"/>
                </a:cubicBezTo>
                <a:cubicBezTo>
                  <a:pt x="28" y="100"/>
                  <a:pt x="28" y="82"/>
                  <a:pt x="28" y="72"/>
                </a:cubicBezTo>
                <a:cubicBezTo>
                  <a:pt x="49" y="98"/>
                  <a:pt x="49" y="98"/>
                  <a:pt x="49" y="98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9" y="137"/>
                  <a:pt x="31" y="143"/>
                  <a:pt x="35" y="145"/>
                </a:cubicBezTo>
                <a:cubicBezTo>
                  <a:pt x="39" y="147"/>
                  <a:pt x="45" y="146"/>
                  <a:pt x="47" y="14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70" y="98"/>
                  <a:pt x="69" y="94"/>
                  <a:pt x="67" y="91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76" y="145"/>
                  <a:pt x="176" y="145"/>
                  <a:pt x="176" y="14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67" y="79"/>
                  <a:pt x="67" y="79"/>
                  <a:pt x="67" y="79"/>
                </a:cubicBezTo>
                <a:cubicBezTo>
                  <a:pt x="87" y="42"/>
                  <a:pt x="87" y="42"/>
                  <a:pt x="87" y="42"/>
                </a:cubicBezTo>
                <a:cubicBezTo>
                  <a:pt x="89" y="40"/>
                  <a:pt x="88" y="36"/>
                  <a:pt x="87" y="34"/>
                </a:cubicBezTo>
                <a:cubicBezTo>
                  <a:pt x="70" y="10"/>
                  <a:pt x="70" y="10"/>
                  <a:pt x="70" y="10"/>
                </a:cubicBezTo>
                <a:cubicBezTo>
                  <a:pt x="69" y="7"/>
                  <a:pt x="66" y="6"/>
                  <a:pt x="63" y="6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4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31" y="36"/>
                  <a:pt x="31" y="36"/>
                  <a:pt x="31" y="36"/>
                </a:cubicBezTo>
                <a:lnTo>
                  <a:pt x="34" y="21"/>
                </a:lnTo>
                <a:close/>
                <a:moveTo>
                  <a:pt x="64" y="52"/>
                </a:moveTo>
                <a:cubicBezTo>
                  <a:pt x="54" y="68"/>
                  <a:pt x="54" y="68"/>
                  <a:pt x="54" y="68"/>
                </a:cubicBezTo>
                <a:cubicBezTo>
                  <a:pt x="47" y="63"/>
                  <a:pt x="47" y="63"/>
                  <a:pt x="47" y="63"/>
                </a:cubicBezTo>
                <a:lnTo>
                  <a:pt x="64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圆角右箭头 29"/>
          <p:cNvSpPr/>
          <p:nvPr/>
        </p:nvSpPr>
        <p:spPr>
          <a:xfrm rot="16200000" flipH="1" flipV="1">
            <a:off x="2486026" y="1190626"/>
            <a:ext cx="381000" cy="419099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609850" y="2333625"/>
            <a:ext cx="68263" cy="65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2644775" y="2365375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644775" y="2365375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Freeform 15"/>
          <p:cNvSpPr/>
          <p:nvPr/>
        </p:nvSpPr>
        <p:spPr bwMode="auto">
          <a:xfrm>
            <a:off x="2565400" y="2406650"/>
            <a:ext cx="157163" cy="331788"/>
          </a:xfrm>
          <a:custGeom>
            <a:avLst/>
            <a:gdLst>
              <a:gd name="T0" fmla="*/ 51 w 70"/>
              <a:gd name="T1" fmla="*/ 0 h 147"/>
              <a:gd name="T2" fmla="*/ 35 w 70"/>
              <a:gd name="T3" fmla="*/ 0 h 147"/>
              <a:gd name="T4" fmla="*/ 19 w 70"/>
              <a:gd name="T5" fmla="*/ 0 h 147"/>
              <a:gd name="T6" fmla="*/ 0 w 70"/>
              <a:gd name="T7" fmla="*/ 19 h 147"/>
              <a:gd name="T8" fmla="*/ 0 w 70"/>
              <a:gd name="T9" fmla="*/ 64 h 147"/>
              <a:gd name="T10" fmla="*/ 12 w 70"/>
              <a:gd name="T11" fmla="*/ 64 h 147"/>
              <a:gd name="T12" fmla="*/ 13 w 70"/>
              <a:gd name="T13" fmla="*/ 23 h 147"/>
              <a:gd name="T14" fmla="*/ 16 w 70"/>
              <a:gd name="T15" fmla="*/ 23 h 147"/>
              <a:gd name="T16" fmla="*/ 16 w 70"/>
              <a:gd name="T17" fmla="*/ 136 h 147"/>
              <a:gd name="T18" fmla="*/ 32 w 70"/>
              <a:gd name="T19" fmla="*/ 136 h 147"/>
              <a:gd name="T20" fmla="*/ 33 w 70"/>
              <a:gd name="T21" fmla="*/ 70 h 147"/>
              <a:gd name="T22" fmla="*/ 37 w 70"/>
              <a:gd name="T23" fmla="*/ 70 h 147"/>
              <a:gd name="T24" fmla="*/ 38 w 70"/>
              <a:gd name="T25" fmla="*/ 136 h 147"/>
              <a:gd name="T26" fmla="*/ 54 w 70"/>
              <a:gd name="T27" fmla="*/ 136 h 147"/>
              <a:gd name="T28" fmla="*/ 54 w 70"/>
              <a:gd name="T29" fmla="*/ 23 h 147"/>
              <a:gd name="T30" fmla="*/ 57 w 70"/>
              <a:gd name="T31" fmla="*/ 23 h 147"/>
              <a:gd name="T32" fmla="*/ 58 w 70"/>
              <a:gd name="T33" fmla="*/ 64 h 147"/>
              <a:gd name="T34" fmla="*/ 70 w 70"/>
              <a:gd name="T35" fmla="*/ 64 h 147"/>
              <a:gd name="T36" fmla="*/ 70 w 70"/>
              <a:gd name="T37" fmla="*/ 19 h 147"/>
              <a:gd name="T38" fmla="*/ 51 w 70"/>
              <a:gd name="T3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147">
                <a:moveTo>
                  <a:pt x="51" y="0"/>
                </a:moveTo>
                <a:cubicBezTo>
                  <a:pt x="35" y="0"/>
                  <a:pt x="35" y="0"/>
                  <a:pt x="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5" y="0"/>
                  <a:pt x="0" y="4"/>
                  <a:pt x="0" y="1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12" y="73"/>
                  <a:pt x="12" y="64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47"/>
                  <a:pt x="32" y="147"/>
                  <a:pt x="32" y="136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47"/>
                  <a:pt x="54" y="147"/>
                  <a:pt x="54" y="136"/>
                </a:cubicBezTo>
                <a:cubicBezTo>
                  <a:pt x="54" y="23"/>
                  <a:pt x="54" y="23"/>
                  <a:pt x="54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3"/>
                  <a:pt x="70" y="73"/>
                  <a:pt x="70" y="64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4"/>
                  <a:pt x="65" y="0"/>
                  <a:pt x="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2771775" y="2505075"/>
            <a:ext cx="39052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600325" y="2914650"/>
            <a:ext cx="68263" cy="65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2635250" y="2946400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2635250" y="2946400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Freeform 15"/>
          <p:cNvSpPr/>
          <p:nvPr/>
        </p:nvSpPr>
        <p:spPr bwMode="auto">
          <a:xfrm>
            <a:off x="2555875" y="2987675"/>
            <a:ext cx="157163" cy="331788"/>
          </a:xfrm>
          <a:custGeom>
            <a:avLst/>
            <a:gdLst>
              <a:gd name="T0" fmla="*/ 51 w 70"/>
              <a:gd name="T1" fmla="*/ 0 h 147"/>
              <a:gd name="T2" fmla="*/ 35 w 70"/>
              <a:gd name="T3" fmla="*/ 0 h 147"/>
              <a:gd name="T4" fmla="*/ 19 w 70"/>
              <a:gd name="T5" fmla="*/ 0 h 147"/>
              <a:gd name="T6" fmla="*/ 0 w 70"/>
              <a:gd name="T7" fmla="*/ 19 h 147"/>
              <a:gd name="T8" fmla="*/ 0 w 70"/>
              <a:gd name="T9" fmla="*/ 64 h 147"/>
              <a:gd name="T10" fmla="*/ 12 w 70"/>
              <a:gd name="T11" fmla="*/ 64 h 147"/>
              <a:gd name="T12" fmla="*/ 13 w 70"/>
              <a:gd name="T13" fmla="*/ 23 h 147"/>
              <a:gd name="T14" fmla="*/ 16 w 70"/>
              <a:gd name="T15" fmla="*/ 23 h 147"/>
              <a:gd name="T16" fmla="*/ 16 w 70"/>
              <a:gd name="T17" fmla="*/ 136 h 147"/>
              <a:gd name="T18" fmla="*/ 32 w 70"/>
              <a:gd name="T19" fmla="*/ 136 h 147"/>
              <a:gd name="T20" fmla="*/ 33 w 70"/>
              <a:gd name="T21" fmla="*/ 70 h 147"/>
              <a:gd name="T22" fmla="*/ 37 w 70"/>
              <a:gd name="T23" fmla="*/ 70 h 147"/>
              <a:gd name="T24" fmla="*/ 38 w 70"/>
              <a:gd name="T25" fmla="*/ 136 h 147"/>
              <a:gd name="T26" fmla="*/ 54 w 70"/>
              <a:gd name="T27" fmla="*/ 136 h 147"/>
              <a:gd name="T28" fmla="*/ 54 w 70"/>
              <a:gd name="T29" fmla="*/ 23 h 147"/>
              <a:gd name="T30" fmla="*/ 57 w 70"/>
              <a:gd name="T31" fmla="*/ 23 h 147"/>
              <a:gd name="T32" fmla="*/ 58 w 70"/>
              <a:gd name="T33" fmla="*/ 64 h 147"/>
              <a:gd name="T34" fmla="*/ 70 w 70"/>
              <a:gd name="T35" fmla="*/ 64 h 147"/>
              <a:gd name="T36" fmla="*/ 70 w 70"/>
              <a:gd name="T37" fmla="*/ 19 h 147"/>
              <a:gd name="T38" fmla="*/ 51 w 70"/>
              <a:gd name="T3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147">
                <a:moveTo>
                  <a:pt x="51" y="0"/>
                </a:moveTo>
                <a:cubicBezTo>
                  <a:pt x="35" y="0"/>
                  <a:pt x="35" y="0"/>
                  <a:pt x="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5" y="0"/>
                  <a:pt x="0" y="4"/>
                  <a:pt x="0" y="1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12" y="73"/>
                  <a:pt x="12" y="64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47"/>
                  <a:pt x="32" y="147"/>
                  <a:pt x="32" y="136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47"/>
                  <a:pt x="54" y="147"/>
                  <a:pt x="54" y="136"/>
                </a:cubicBezTo>
                <a:cubicBezTo>
                  <a:pt x="54" y="23"/>
                  <a:pt x="54" y="23"/>
                  <a:pt x="54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3"/>
                  <a:pt x="70" y="73"/>
                  <a:pt x="70" y="64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4"/>
                  <a:pt x="65" y="0"/>
                  <a:pt x="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2771775" y="3048000"/>
            <a:ext cx="39052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162"/>
          <p:cNvSpPr/>
          <p:nvPr/>
        </p:nvSpPr>
        <p:spPr bwMode="auto">
          <a:xfrm>
            <a:off x="3182938" y="3021013"/>
            <a:ext cx="407988" cy="165100"/>
          </a:xfrm>
          <a:custGeom>
            <a:avLst/>
            <a:gdLst>
              <a:gd name="T0" fmla="*/ 168 w 180"/>
              <a:gd name="T1" fmla="*/ 10 h 72"/>
              <a:gd name="T2" fmla="*/ 143 w 180"/>
              <a:gd name="T3" fmla="*/ 25 h 72"/>
              <a:gd name="T4" fmla="*/ 113 w 180"/>
              <a:gd name="T5" fmla="*/ 0 h 72"/>
              <a:gd name="T6" fmla="*/ 76 w 180"/>
              <a:gd name="T7" fmla="*/ 23 h 72"/>
              <a:gd name="T8" fmla="*/ 61 w 180"/>
              <a:gd name="T9" fmla="*/ 23 h 72"/>
              <a:gd name="T10" fmla="*/ 38 w 180"/>
              <a:gd name="T11" fmla="*/ 23 h 72"/>
              <a:gd name="T12" fmla="*/ 20 w 180"/>
              <a:gd name="T13" fmla="*/ 8 h 72"/>
              <a:gd name="T14" fmla="*/ 23 w 180"/>
              <a:gd name="T15" fmla="*/ 34 h 72"/>
              <a:gd name="T16" fmla="*/ 23 w 180"/>
              <a:gd name="T17" fmla="*/ 35 h 72"/>
              <a:gd name="T18" fmla="*/ 20 w 180"/>
              <a:gd name="T19" fmla="*/ 61 h 72"/>
              <a:gd name="T20" fmla="*/ 38 w 180"/>
              <a:gd name="T21" fmla="*/ 46 h 72"/>
              <a:gd name="T22" fmla="*/ 61 w 180"/>
              <a:gd name="T23" fmla="*/ 46 h 72"/>
              <a:gd name="T24" fmla="*/ 76 w 180"/>
              <a:gd name="T25" fmla="*/ 46 h 72"/>
              <a:gd name="T26" fmla="*/ 135 w 180"/>
              <a:gd name="T27" fmla="*/ 72 h 72"/>
              <a:gd name="T28" fmla="*/ 180 w 180"/>
              <a:gd name="T29" fmla="*/ 38 h 72"/>
              <a:gd name="T30" fmla="*/ 168 w 180"/>
              <a:gd name="T31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72">
                <a:moveTo>
                  <a:pt x="168" y="10"/>
                </a:moveTo>
                <a:cubicBezTo>
                  <a:pt x="163" y="19"/>
                  <a:pt x="154" y="25"/>
                  <a:pt x="143" y="25"/>
                </a:cubicBezTo>
                <a:cubicBezTo>
                  <a:pt x="128" y="25"/>
                  <a:pt x="116" y="14"/>
                  <a:pt x="113" y="0"/>
                </a:cubicBezTo>
                <a:cubicBezTo>
                  <a:pt x="88" y="7"/>
                  <a:pt x="76" y="23"/>
                  <a:pt x="76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3"/>
                  <a:pt x="41" y="0"/>
                  <a:pt x="20" y="8"/>
                </a:cubicBezTo>
                <a:cubicBezTo>
                  <a:pt x="0" y="17"/>
                  <a:pt x="23" y="34"/>
                  <a:pt x="23" y="34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6"/>
                  <a:pt x="0" y="52"/>
                  <a:pt x="20" y="61"/>
                </a:cubicBezTo>
                <a:cubicBezTo>
                  <a:pt x="41" y="70"/>
                  <a:pt x="38" y="46"/>
                  <a:pt x="38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46"/>
                  <a:pt x="95" y="72"/>
                  <a:pt x="135" y="72"/>
                </a:cubicBezTo>
                <a:cubicBezTo>
                  <a:pt x="175" y="72"/>
                  <a:pt x="180" y="47"/>
                  <a:pt x="180" y="38"/>
                </a:cubicBezTo>
                <a:cubicBezTo>
                  <a:pt x="180" y="34"/>
                  <a:pt x="178" y="21"/>
                  <a:pt x="168" y="1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2781300" y="3667125"/>
            <a:ext cx="68263" cy="65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2816225" y="3698875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2816225" y="3698875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Freeform 15"/>
          <p:cNvSpPr/>
          <p:nvPr/>
        </p:nvSpPr>
        <p:spPr bwMode="auto">
          <a:xfrm>
            <a:off x="2736850" y="3740150"/>
            <a:ext cx="157163" cy="331788"/>
          </a:xfrm>
          <a:custGeom>
            <a:avLst/>
            <a:gdLst>
              <a:gd name="T0" fmla="*/ 51 w 70"/>
              <a:gd name="T1" fmla="*/ 0 h 147"/>
              <a:gd name="T2" fmla="*/ 35 w 70"/>
              <a:gd name="T3" fmla="*/ 0 h 147"/>
              <a:gd name="T4" fmla="*/ 19 w 70"/>
              <a:gd name="T5" fmla="*/ 0 h 147"/>
              <a:gd name="T6" fmla="*/ 0 w 70"/>
              <a:gd name="T7" fmla="*/ 19 h 147"/>
              <a:gd name="T8" fmla="*/ 0 w 70"/>
              <a:gd name="T9" fmla="*/ 64 h 147"/>
              <a:gd name="T10" fmla="*/ 12 w 70"/>
              <a:gd name="T11" fmla="*/ 64 h 147"/>
              <a:gd name="T12" fmla="*/ 13 w 70"/>
              <a:gd name="T13" fmla="*/ 23 h 147"/>
              <a:gd name="T14" fmla="*/ 16 w 70"/>
              <a:gd name="T15" fmla="*/ 23 h 147"/>
              <a:gd name="T16" fmla="*/ 16 w 70"/>
              <a:gd name="T17" fmla="*/ 136 h 147"/>
              <a:gd name="T18" fmla="*/ 32 w 70"/>
              <a:gd name="T19" fmla="*/ 136 h 147"/>
              <a:gd name="T20" fmla="*/ 33 w 70"/>
              <a:gd name="T21" fmla="*/ 70 h 147"/>
              <a:gd name="T22" fmla="*/ 37 w 70"/>
              <a:gd name="T23" fmla="*/ 70 h 147"/>
              <a:gd name="T24" fmla="*/ 38 w 70"/>
              <a:gd name="T25" fmla="*/ 136 h 147"/>
              <a:gd name="T26" fmla="*/ 54 w 70"/>
              <a:gd name="T27" fmla="*/ 136 h 147"/>
              <a:gd name="T28" fmla="*/ 54 w 70"/>
              <a:gd name="T29" fmla="*/ 23 h 147"/>
              <a:gd name="T30" fmla="*/ 57 w 70"/>
              <a:gd name="T31" fmla="*/ 23 h 147"/>
              <a:gd name="T32" fmla="*/ 58 w 70"/>
              <a:gd name="T33" fmla="*/ 64 h 147"/>
              <a:gd name="T34" fmla="*/ 70 w 70"/>
              <a:gd name="T35" fmla="*/ 64 h 147"/>
              <a:gd name="T36" fmla="*/ 70 w 70"/>
              <a:gd name="T37" fmla="*/ 19 h 147"/>
              <a:gd name="T38" fmla="*/ 51 w 70"/>
              <a:gd name="T3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147">
                <a:moveTo>
                  <a:pt x="51" y="0"/>
                </a:moveTo>
                <a:cubicBezTo>
                  <a:pt x="35" y="0"/>
                  <a:pt x="35" y="0"/>
                  <a:pt x="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5" y="0"/>
                  <a:pt x="0" y="4"/>
                  <a:pt x="0" y="1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12" y="73"/>
                  <a:pt x="12" y="64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47"/>
                  <a:pt x="32" y="147"/>
                  <a:pt x="32" y="136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47"/>
                  <a:pt x="54" y="147"/>
                  <a:pt x="54" y="136"/>
                </a:cubicBezTo>
                <a:cubicBezTo>
                  <a:pt x="54" y="23"/>
                  <a:pt x="54" y="23"/>
                  <a:pt x="54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3"/>
                  <a:pt x="70" y="73"/>
                  <a:pt x="70" y="64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4"/>
                  <a:pt x="65" y="0"/>
                  <a:pt x="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Freeform 19"/>
          <p:cNvSpPr>
            <a:spLocks noEditPoints="1"/>
          </p:cNvSpPr>
          <p:nvPr/>
        </p:nvSpPr>
        <p:spPr bwMode="auto">
          <a:xfrm flipH="1">
            <a:off x="2381249" y="3494088"/>
            <a:ext cx="324000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右弧形箭头 50"/>
          <p:cNvSpPr/>
          <p:nvPr/>
        </p:nvSpPr>
        <p:spPr>
          <a:xfrm flipH="1" flipV="1">
            <a:off x="1447799" y="1819275"/>
            <a:ext cx="1038225" cy="2076451"/>
          </a:xfrm>
          <a:prstGeom prst="curvedLeftArrow">
            <a:avLst>
              <a:gd name="adj1" fmla="val 13051"/>
              <a:gd name="adj2" fmla="val 14093"/>
              <a:gd name="adj3" fmla="val 1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Freeform 23"/>
          <p:cNvSpPr>
            <a:spLocks noEditPoints="1"/>
          </p:cNvSpPr>
          <p:nvPr/>
        </p:nvSpPr>
        <p:spPr bwMode="auto">
          <a:xfrm>
            <a:off x="719263" y="2611518"/>
            <a:ext cx="389321" cy="323025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ao UI" panose="020B0502040204020203" pitchFamily="34" charset="0"/>
              <a:ea typeface="+mn-ea"/>
              <a:cs typeface="Lao UI" panose="020B0502040204020203" pitchFamily="34" charset="0"/>
            </a:endParaRPr>
          </a:p>
        </p:txBody>
      </p:sp>
      <p:sp>
        <p:nvSpPr>
          <p:cNvPr id="54" name="下弧形箭头 53"/>
          <p:cNvSpPr/>
          <p:nvPr/>
        </p:nvSpPr>
        <p:spPr>
          <a:xfrm flipH="1">
            <a:off x="6486525" y="3429000"/>
            <a:ext cx="1295400" cy="304800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7172325" y="3971925"/>
            <a:ext cx="68263" cy="65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7207250" y="4003675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7207250" y="4003675"/>
            <a:ext cx="0" cy="0"/>
          </a:xfrm>
          <a:prstGeom prst="lin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Freeform 15"/>
          <p:cNvSpPr/>
          <p:nvPr/>
        </p:nvSpPr>
        <p:spPr bwMode="auto">
          <a:xfrm>
            <a:off x="7127875" y="4044950"/>
            <a:ext cx="157163" cy="331788"/>
          </a:xfrm>
          <a:custGeom>
            <a:avLst/>
            <a:gdLst>
              <a:gd name="T0" fmla="*/ 51 w 70"/>
              <a:gd name="T1" fmla="*/ 0 h 147"/>
              <a:gd name="T2" fmla="*/ 35 w 70"/>
              <a:gd name="T3" fmla="*/ 0 h 147"/>
              <a:gd name="T4" fmla="*/ 19 w 70"/>
              <a:gd name="T5" fmla="*/ 0 h 147"/>
              <a:gd name="T6" fmla="*/ 0 w 70"/>
              <a:gd name="T7" fmla="*/ 19 h 147"/>
              <a:gd name="T8" fmla="*/ 0 w 70"/>
              <a:gd name="T9" fmla="*/ 64 h 147"/>
              <a:gd name="T10" fmla="*/ 12 w 70"/>
              <a:gd name="T11" fmla="*/ 64 h 147"/>
              <a:gd name="T12" fmla="*/ 13 w 70"/>
              <a:gd name="T13" fmla="*/ 23 h 147"/>
              <a:gd name="T14" fmla="*/ 16 w 70"/>
              <a:gd name="T15" fmla="*/ 23 h 147"/>
              <a:gd name="T16" fmla="*/ 16 w 70"/>
              <a:gd name="T17" fmla="*/ 136 h 147"/>
              <a:gd name="T18" fmla="*/ 32 w 70"/>
              <a:gd name="T19" fmla="*/ 136 h 147"/>
              <a:gd name="T20" fmla="*/ 33 w 70"/>
              <a:gd name="T21" fmla="*/ 70 h 147"/>
              <a:gd name="T22" fmla="*/ 37 w 70"/>
              <a:gd name="T23" fmla="*/ 70 h 147"/>
              <a:gd name="T24" fmla="*/ 38 w 70"/>
              <a:gd name="T25" fmla="*/ 136 h 147"/>
              <a:gd name="T26" fmla="*/ 54 w 70"/>
              <a:gd name="T27" fmla="*/ 136 h 147"/>
              <a:gd name="T28" fmla="*/ 54 w 70"/>
              <a:gd name="T29" fmla="*/ 23 h 147"/>
              <a:gd name="T30" fmla="*/ 57 w 70"/>
              <a:gd name="T31" fmla="*/ 23 h 147"/>
              <a:gd name="T32" fmla="*/ 58 w 70"/>
              <a:gd name="T33" fmla="*/ 64 h 147"/>
              <a:gd name="T34" fmla="*/ 70 w 70"/>
              <a:gd name="T35" fmla="*/ 64 h 147"/>
              <a:gd name="T36" fmla="*/ 70 w 70"/>
              <a:gd name="T37" fmla="*/ 19 h 147"/>
              <a:gd name="T38" fmla="*/ 51 w 70"/>
              <a:gd name="T39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" h="147">
                <a:moveTo>
                  <a:pt x="51" y="0"/>
                </a:moveTo>
                <a:cubicBezTo>
                  <a:pt x="35" y="0"/>
                  <a:pt x="35" y="0"/>
                  <a:pt x="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5" y="0"/>
                  <a:pt x="0" y="4"/>
                  <a:pt x="0" y="1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12" y="73"/>
                  <a:pt x="12" y="64"/>
                </a:cubicBezTo>
                <a:cubicBezTo>
                  <a:pt x="13" y="23"/>
                  <a:pt x="13" y="23"/>
                  <a:pt x="13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6" y="147"/>
                  <a:pt x="32" y="147"/>
                  <a:pt x="32" y="136"/>
                </a:cubicBezTo>
                <a:cubicBezTo>
                  <a:pt x="33" y="70"/>
                  <a:pt x="33" y="70"/>
                  <a:pt x="33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47"/>
                  <a:pt x="54" y="147"/>
                  <a:pt x="54" y="136"/>
                </a:cubicBezTo>
                <a:cubicBezTo>
                  <a:pt x="54" y="23"/>
                  <a:pt x="54" y="23"/>
                  <a:pt x="54" y="23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64"/>
                  <a:pt x="58" y="64"/>
                  <a:pt x="58" y="64"/>
                </a:cubicBezTo>
                <a:cubicBezTo>
                  <a:pt x="58" y="73"/>
                  <a:pt x="70" y="73"/>
                  <a:pt x="70" y="64"/>
                </a:cubicBezTo>
                <a:cubicBezTo>
                  <a:pt x="70" y="19"/>
                  <a:pt x="70" y="19"/>
                  <a:pt x="70" y="19"/>
                </a:cubicBezTo>
                <a:cubicBezTo>
                  <a:pt x="70" y="4"/>
                  <a:pt x="65" y="0"/>
                  <a:pt x="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Freeform 19"/>
          <p:cNvSpPr>
            <a:spLocks noEditPoints="1"/>
          </p:cNvSpPr>
          <p:nvPr/>
        </p:nvSpPr>
        <p:spPr bwMode="auto">
          <a:xfrm flipH="1">
            <a:off x="6772274" y="3798888"/>
            <a:ext cx="324000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6905" y="753110"/>
            <a:ext cx="2228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Freeform 27"/>
          <p:cNvSpPr>
            <a:spLocks noEditPoints="1"/>
          </p:cNvSpPr>
          <p:nvPr/>
        </p:nvSpPr>
        <p:spPr bwMode="auto">
          <a:xfrm flipH="1">
            <a:off x="6288087" y="3033713"/>
            <a:ext cx="396000" cy="331788"/>
          </a:xfrm>
          <a:custGeom>
            <a:avLst/>
            <a:gdLst>
              <a:gd name="T0" fmla="*/ 95 w 176"/>
              <a:gd name="T1" fmla="*/ 0 h 147"/>
              <a:gd name="T2" fmla="*/ 81 w 176"/>
              <a:gd name="T3" fmla="*/ 14 h 147"/>
              <a:gd name="T4" fmla="*/ 95 w 176"/>
              <a:gd name="T5" fmla="*/ 29 h 147"/>
              <a:gd name="T6" fmla="*/ 110 w 176"/>
              <a:gd name="T7" fmla="*/ 14 h 147"/>
              <a:gd name="T8" fmla="*/ 95 w 176"/>
              <a:gd name="T9" fmla="*/ 0 h 147"/>
              <a:gd name="T10" fmla="*/ 28 w 176"/>
              <a:gd name="T11" fmla="*/ 6 h 147"/>
              <a:gd name="T12" fmla="*/ 20 w 176"/>
              <a:gd name="T13" fmla="*/ 12 h 147"/>
              <a:gd name="T14" fmla="*/ 14 w 176"/>
              <a:gd name="T15" fmla="*/ 36 h 147"/>
              <a:gd name="T16" fmla="*/ 9 w 176"/>
              <a:gd name="T17" fmla="*/ 32 h 147"/>
              <a:gd name="T18" fmla="*/ 6 w 176"/>
              <a:gd name="T19" fmla="*/ 32 h 147"/>
              <a:gd name="T20" fmla="*/ 4 w 176"/>
              <a:gd name="T21" fmla="*/ 34 h 147"/>
              <a:gd name="T22" fmla="*/ 5 w 176"/>
              <a:gd name="T23" fmla="*/ 37 h 147"/>
              <a:gd name="T24" fmla="*/ 12 w 176"/>
              <a:gd name="T25" fmla="*/ 43 h 147"/>
              <a:gd name="T26" fmla="*/ 14 w 176"/>
              <a:gd name="T27" fmla="*/ 49 h 147"/>
              <a:gd name="T28" fmla="*/ 16 w 176"/>
              <a:gd name="T29" fmla="*/ 51 h 147"/>
              <a:gd name="T30" fmla="*/ 12 w 176"/>
              <a:gd name="T31" fmla="*/ 55 h 147"/>
              <a:gd name="T32" fmla="*/ 10 w 176"/>
              <a:gd name="T33" fmla="*/ 61 h 147"/>
              <a:gd name="T34" fmla="*/ 10 w 176"/>
              <a:gd name="T35" fmla="*/ 98 h 147"/>
              <a:gd name="T36" fmla="*/ 1 w 176"/>
              <a:gd name="T37" fmla="*/ 134 h 147"/>
              <a:gd name="T38" fmla="*/ 3 w 176"/>
              <a:gd name="T39" fmla="*/ 143 h 147"/>
              <a:gd name="T40" fmla="*/ 12 w 176"/>
              <a:gd name="T41" fmla="*/ 145 h 147"/>
              <a:gd name="T42" fmla="*/ 18 w 176"/>
              <a:gd name="T43" fmla="*/ 139 h 147"/>
              <a:gd name="T44" fmla="*/ 28 w 176"/>
              <a:gd name="T45" fmla="*/ 102 h 147"/>
              <a:gd name="T46" fmla="*/ 28 w 176"/>
              <a:gd name="T47" fmla="*/ 100 h 147"/>
              <a:gd name="T48" fmla="*/ 28 w 176"/>
              <a:gd name="T49" fmla="*/ 72 h 147"/>
              <a:gd name="T50" fmla="*/ 49 w 176"/>
              <a:gd name="T51" fmla="*/ 98 h 147"/>
              <a:gd name="T52" fmla="*/ 31 w 176"/>
              <a:gd name="T53" fmla="*/ 133 h 147"/>
              <a:gd name="T54" fmla="*/ 35 w 176"/>
              <a:gd name="T55" fmla="*/ 145 h 147"/>
              <a:gd name="T56" fmla="*/ 47 w 176"/>
              <a:gd name="T57" fmla="*/ 141 h 147"/>
              <a:gd name="T58" fmla="*/ 68 w 176"/>
              <a:gd name="T59" fmla="*/ 101 h 147"/>
              <a:gd name="T60" fmla="*/ 67 w 176"/>
              <a:gd name="T61" fmla="*/ 91 h 147"/>
              <a:gd name="T62" fmla="*/ 63 w 176"/>
              <a:gd name="T63" fmla="*/ 86 h 147"/>
              <a:gd name="T64" fmla="*/ 64 w 176"/>
              <a:gd name="T65" fmla="*/ 85 h 147"/>
              <a:gd name="T66" fmla="*/ 64 w 176"/>
              <a:gd name="T67" fmla="*/ 85 h 147"/>
              <a:gd name="T68" fmla="*/ 106 w 176"/>
              <a:gd name="T69" fmla="*/ 118 h 147"/>
              <a:gd name="T70" fmla="*/ 67 w 176"/>
              <a:gd name="T71" fmla="*/ 145 h 147"/>
              <a:gd name="T72" fmla="*/ 176 w 176"/>
              <a:gd name="T73" fmla="*/ 145 h 147"/>
              <a:gd name="T74" fmla="*/ 125 w 176"/>
              <a:gd name="T75" fmla="*/ 105 h 147"/>
              <a:gd name="T76" fmla="*/ 111 w 176"/>
              <a:gd name="T77" fmla="*/ 114 h 147"/>
              <a:gd name="T78" fmla="*/ 67 w 176"/>
              <a:gd name="T79" fmla="*/ 79 h 147"/>
              <a:gd name="T80" fmla="*/ 87 w 176"/>
              <a:gd name="T81" fmla="*/ 42 h 147"/>
              <a:gd name="T82" fmla="*/ 87 w 176"/>
              <a:gd name="T83" fmla="*/ 34 h 147"/>
              <a:gd name="T84" fmla="*/ 70 w 176"/>
              <a:gd name="T85" fmla="*/ 10 h 147"/>
              <a:gd name="T86" fmla="*/ 63 w 176"/>
              <a:gd name="T87" fmla="*/ 6 h 147"/>
              <a:gd name="T88" fmla="*/ 28 w 176"/>
              <a:gd name="T89" fmla="*/ 6 h 147"/>
              <a:gd name="T90" fmla="*/ 34 w 176"/>
              <a:gd name="T91" fmla="*/ 21 h 147"/>
              <a:gd name="T92" fmla="*/ 45 w 176"/>
              <a:gd name="T93" fmla="*/ 22 h 147"/>
              <a:gd name="T94" fmla="*/ 31 w 176"/>
              <a:gd name="T95" fmla="*/ 36 h 147"/>
              <a:gd name="T96" fmla="*/ 34 w 176"/>
              <a:gd name="T97" fmla="*/ 21 h 147"/>
              <a:gd name="T98" fmla="*/ 64 w 176"/>
              <a:gd name="T99" fmla="*/ 52 h 147"/>
              <a:gd name="T100" fmla="*/ 54 w 176"/>
              <a:gd name="T101" fmla="*/ 68 h 147"/>
              <a:gd name="T102" fmla="*/ 47 w 176"/>
              <a:gd name="T103" fmla="*/ 63 h 147"/>
              <a:gd name="T104" fmla="*/ 64 w 176"/>
              <a:gd name="T105" fmla="*/ 5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47">
                <a:moveTo>
                  <a:pt x="95" y="0"/>
                </a:moveTo>
                <a:cubicBezTo>
                  <a:pt x="87" y="0"/>
                  <a:pt x="81" y="6"/>
                  <a:pt x="81" y="14"/>
                </a:cubicBezTo>
                <a:cubicBezTo>
                  <a:pt x="81" y="23"/>
                  <a:pt x="87" y="29"/>
                  <a:pt x="95" y="29"/>
                </a:cubicBezTo>
                <a:cubicBezTo>
                  <a:pt x="103" y="29"/>
                  <a:pt x="110" y="23"/>
                  <a:pt x="110" y="14"/>
                </a:cubicBezTo>
                <a:cubicBezTo>
                  <a:pt x="110" y="6"/>
                  <a:pt x="103" y="0"/>
                  <a:pt x="95" y="0"/>
                </a:cubicBezTo>
                <a:close/>
                <a:moveTo>
                  <a:pt x="28" y="6"/>
                </a:moveTo>
                <a:cubicBezTo>
                  <a:pt x="24" y="6"/>
                  <a:pt x="21" y="8"/>
                  <a:pt x="20" y="12"/>
                </a:cubicBezTo>
                <a:cubicBezTo>
                  <a:pt x="14" y="36"/>
                  <a:pt x="14" y="36"/>
                  <a:pt x="14" y="3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5" y="32"/>
                  <a:pt x="4" y="33"/>
                  <a:pt x="4" y="34"/>
                </a:cubicBezTo>
                <a:cubicBezTo>
                  <a:pt x="3" y="35"/>
                  <a:pt x="4" y="37"/>
                  <a:pt x="5" y="37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5"/>
                  <a:pt x="13" y="47"/>
                  <a:pt x="14" y="49"/>
                </a:cubicBezTo>
                <a:cubicBezTo>
                  <a:pt x="15" y="50"/>
                  <a:pt x="16" y="50"/>
                  <a:pt x="16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6"/>
                  <a:pt x="10" y="59"/>
                  <a:pt x="10" y="61"/>
                </a:cubicBezTo>
                <a:cubicBezTo>
                  <a:pt x="10" y="61"/>
                  <a:pt x="10" y="96"/>
                  <a:pt x="10" y="98"/>
                </a:cubicBezTo>
                <a:cubicBezTo>
                  <a:pt x="1" y="134"/>
                  <a:pt x="1" y="134"/>
                  <a:pt x="1" y="134"/>
                </a:cubicBezTo>
                <a:cubicBezTo>
                  <a:pt x="0" y="137"/>
                  <a:pt x="1" y="141"/>
                  <a:pt x="3" y="143"/>
                </a:cubicBezTo>
                <a:cubicBezTo>
                  <a:pt x="5" y="145"/>
                  <a:pt x="9" y="146"/>
                  <a:pt x="12" y="145"/>
                </a:cubicBezTo>
                <a:cubicBezTo>
                  <a:pt x="15" y="144"/>
                  <a:pt x="17" y="142"/>
                  <a:pt x="18" y="13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1"/>
                  <a:pt x="28" y="100"/>
                  <a:pt x="28" y="100"/>
                </a:cubicBezTo>
                <a:cubicBezTo>
                  <a:pt x="28" y="100"/>
                  <a:pt x="28" y="82"/>
                  <a:pt x="28" y="72"/>
                </a:cubicBezTo>
                <a:cubicBezTo>
                  <a:pt x="49" y="98"/>
                  <a:pt x="49" y="98"/>
                  <a:pt x="49" y="98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9" y="137"/>
                  <a:pt x="31" y="143"/>
                  <a:pt x="35" y="145"/>
                </a:cubicBezTo>
                <a:cubicBezTo>
                  <a:pt x="39" y="147"/>
                  <a:pt x="45" y="146"/>
                  <a:pt x="47" y="14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70" y="98"/>
                  <a:pt x="69" y="94"/>
                  <a:pt x="67" y="91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76" y="145"/>
                  <a:pt x="176" y="145"/>
                  <a:pt x="176" y="14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67" y="79"/>
                  <a:pt x="67" y="79"/>
                  <a:pt x="67" y="79"/>
                </a:cubicBezTo>
                <a:cubicBezTo>
                  <a:pt x="87" y="42"/>
                  <a:pt x="87" y="42"/>
                  <a:pt x="87" y="42"/>
                </a:cubicBezTo>
                <a:cubicBezTo>
                  <a:pt x="89" y="40"/>
                  <a:pt x="88" y="36"/>
                  <a:pt x="87" y="34"/>
                </a:cubicBezTo>
                <a:cubicBezTo>
                  <a:pt x="70" y="10"/>
                  <a:pt x="70" y="10"/>
                  <a:pt x="70" y="10"/>
                </a:cubicBezTo>
                <a:cubicBezTo>
                  <a:pt x="69" y="7"/>
                  <a:pt x="66" y="6"/>
                  <a:pt x="63" y="6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4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31" y="36"/>
                  <a:pt x="31" y="36"/>
                  <a:pt x="31" y="36"/>
                </a:cubicBezTo>
                <a:lnTo>
                  <a:pt x="34" y="21"/>
                </a:lnTo>
                <a:close/>
                <a:moveTo>
                  <a:pt x="64" y="52"/>
                </a:moveTo>
                <a:cubicBezTo>
                  <a:pt x="54" y="68"/>
                  <a:pt x="54" y="68"/>
                  <a:pt x="54" y="68"/>
                </a:cubicBezTo>
                <a:cubicBezTo>
                  <a:pt x="47" y="63"/>
                  <a:pt x="47" y="63"/>
                  <a:pt x="47" y="63"/>
                </a:cubicBezTo>
                <a:lnTo>
                  <a:pt x="64" y="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Freeform 27"/>
          <p:cNvSpPr>
            <a:spLocks noEditPoints="1"/>
          </p:cNvSpPr>
          <p:nvPr/>
        </p:nvSpPr>
        <p:spPr bwMode="auto">
          <a:xfrm>
            <a:off x="6228398" y="2598738"/>
            <a:ext cx="396875" cy="331788"/>
          </a:xfrm>
          <a:custGeom>
            <a:avLst/>
            <a:gdLst>
              <a:gd name="T0" fmla="*/ 95 w 176"/>
              <a:gd name="T1" fmla="*/ 0 h 147"/>
              <a:gd name="T2" fmla="*/ 81 w 176"/>
              <a:gd name="T3" fmla="*/ 14 h 147"/>
              <a:gd name="T4" fmla="*/ 95 w 176"/>
              <a:gd name="T5" fmla="*/ 29 h 147"/>
              <a:gd name="T6" fmla="*/ 110 w 176"/>
              <a:gd name="T7" fmla="*/ 14 h 147"/>
              <a:gd name="T8" fmla="*/ 95 w 176"/>
              <a:gd name="T9" fmla="*/ 0 h 147"/>
              <a:gd name="T10" fmla="*/ 28 w 176"/>
              <a:gd name="T11" fmla="*/ 6 h 147"/>
              <a:gd name="T12" fmla="*/ 20 w 176"/>
              <a:gd name="T13" fmla="*/ 12 h 147"/>
              <a:gd name="T14" fmla="*/ 14 w 176"/>
              <a:gd name="T15" fmla="*/ 36 h 147"/>
              <a:gd name="T16" fmla="*/ 9 w 176"/>
              <a:gd name="T17" fmla="*/ 32 h 147"/>
              <a:gd name="T18" fmla="*/ 6 w 176"/>
              <a:gd name="T19" fmla="*/ 32 h 147"/>
              <a:gd name="T20" fmla="*/ 4 w 176"/>
              <a:gd name="T21" fmla="*/ 34 h 147"/>
              <a:gd name="T22" fmla="*/ 5 w 176"/>
              <a:gd name="T23" fmla="*/ 37 h 147"/>
              <a:gd name="T24" fmla="*/ 12 w 176"/>
              <a:gd name="T25" fmla="*/ 43 h 147"/>
              <a:gd name="T26" fmla="*/ 14 w 176"/>
              <a:gd name="T27" fmla="*/ 49 h 147"/>
              <a:gd name="T28" fmla="*/ 16 w 176"/>
              <a:gd name="T29" fmla="*/ 51 h 147"/>
              <a:gd name="T30" fmla="*/ 12 w 176"/>
              <a:gd name="T31" fmla="*/ 55 h 147"/>
              <a:gd name="T32" fmla="*/ 10 w 176"/>
              <a:gd name="T33" fmla="*/ 61 h 147"/>
              <a:gd name="T34" fmla="*/ 10 w 176"/>
              <a:gd name="T35" fmla="*/ 98 h 147"/>
              <a:gd name="T36" fmla="*/ 1 w 176"/>
              <a:gd name="T37" fmla="*/ 134 h 147"/>
              <a:gd name="T38" fmla="*/ 3 w 176"/>
              <a:gd name="T39" fmla="*/ 143 h 147"/>
              <a:gd name="T40" fmla="*/ 12 w 176"/>
              <a:gd name="T41" fmla="*/ 145 h 147"/>
              <a:gd name="T42" fmla="*/ 18 w 176"/>
              <a:gd name="T43" fmla="*/ 139 h 147"/>
              <a:gd name="T44" fmla="*/ 28 w 176"/>
              <a:gd name="T45" fmla="*/ 102 h 147"/>
              <a:gd name="T46" fmla="*/ 28 w 176"/>
              <a:gd name="T47" fmla="*/ 100 h 147"/>
              <a:gd name="T48" fmla="*/ 28 w 176"/>
              <a:gd name="T49" fmla="*/ 72 h 147"/>
              <a:gd name="T50" fmla="*/ 49 w 176"/>
              <a:gd name="T51" fmla="*/ 98 h 147"/>
              <a:gd name="T52" fmla="*/ 31 w 176"/>
              <a:gd name="T53" fmla="*/ 133 h 147"/>
              <a:gd name="T54" fmla="*/ 35 w 176"/>
              <a:gd name="T55" fmla="*/ 145 h 147"/>
              <a:gd name="T56" fmla="*/ 47 w 176"/>
              <a:gd name="T57" fmla="*/ 141 h 147"/>
              <a:gd name="T58" fmla="*/ 68 w 176"/>
              <a:gd name="T59" fmla="*/ 101 h 147"/>
              <a:gd name="T60" fmla="*/ 67 w 176"/>
              <a:gd name="T61" fmla="*/ 91 h 147"/>
              <a:gd name="T62" fmla="*/ 63 w 176"/>
              <a:gd name="T63" fmla="*/ 86 h 147"/>
              <a:gd name="T64" fmla="*/ 64 w 176"/>
              <a:gd name="T65" fmla="*/ 85 h 147"/>
              <a:gd name="T66" fmla="*/ 64 w 176"/>
              <a:gd name="T67" fmla="*/ 85 h 147"/>
              <a:gd name="T68" fmla="*/ 106 w 176"/>
              <a:gd name="T69" fmla="*/ 118 h 147"/>
              <a:gd name="T70" fmla="*/ 67 w 176"/>
              <a:gd name="T71" fmla="*/ 145 h 147"/>
              <a:gd name="T72" fmla="*/ 176 w 176"/>
              <a:gd name="T73" fmla="*/ 145 h 147"/>
              <a:gd name="T74" fmla="*/ 125 w 176"/>
              <a:gd name="T75" fmla="*/ 105 h 147"/>
              <a:gd name="T76" fmla="*/ 111 w 176"/>
              <a:gd name="T77" fmla="*/ 114 h 147"/>
              <a:gd name="T78" fmla="*/ 67 w 176"/>
              <a:gd name="T79" fmla="*/ 79 h 147"/>
              <a:gd name="T80" fmla="*/ 87 w 176"/>
              <a:gd name="T81" fmla="*/ 42 h 147"/>
              <a:gd name="T82" fmla="*/ 87 w 176"/>
              <a:gd name="T83" fmla="*/ 34 h 147"/>
              <a:gd name="T84" fmla="*/ 70 w 176"/>
              <a:gd name="T85" fmla="*/ 10 h 147"/>
              <a:gd name="T86" fmla="*/ 63 w 176"/>
              <a:gd name="T87" fmla="*/ 6 h 147"/>
              <a:gd name="T88" fmla="*/ 28 w 176"/>
              <a:gd name="T89" fmla="*/ 6 h 147"/>
              <a:gd name="T90" fmla="*/ 34 w 176"/>
              <a:gd name="T91" fmla="*/ 21 h 147"/>
              <a:gd name="T92" fmla="*/ 45 w 176"/>
              <a:gd name="T93" fmla="*/ 22 h 147"/>
              <a:gd name="T94" fmla="*/ 31 w 176"/>
              <a:gd name="T95" fmla="*/ 36 h 147"/>
              <a:gd name="T96" fmla="*/ 34 w 176"/>
              <a:gd name="T97" fmla="*/ 21 h 147"/>
              <a:gd name="T98" fmla="*/ 64 w 176"/>
              <a:gd name="T99" fmla="*/ 52 h 147"/>
              <a:gd name="T100" fmla="*/ 54 w 176"/>
              <a:gd name="T101" fmla="*/ 68 h 147"/>
              <a:gd name="T102" fmla="*/ 47 w 176"/>
              <a:gd name="T103" fmla="*/ 63 h 147"/>
              <a:gd name="T104" fmla="*/ 64 w 176"/>
              <a:gd name="T105" fmla="*/ 5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47">
                <a:moveTo>
                  <a:pt x="95" y="0"/>
                </a:moveTo>
                <a:cubicBezTo>
                  <a:pt x="87" y="0"/>
                  <a:pt x="81" y="6"/>
                  <a:pt x="81" y="14"/>
                </a:cubicBezTo>
                <a:cubicBezTo>
                  <a:pt x="81" y="23"/>
                  <a:pt x="87" y="29"/>
                  <a:pt x="95" y="29"/>
                </a:cubicBezTo>
                <a:cubicBezTo>
                  <a:pt x="103" y="29"/>
                  <a:pt x="110" y="23"/>
                  <a:pt x="110" y="14"/>
                </a:cubicBezTo>
                <a:cubicBezTo>
                  <a:pt x="110" y="6"/>
                  <a:pt x="103" y="0"/>
                  <a:pt x="95" y="0"/>
                </a:cubicBezTo>
                <a:close/>
                <a:moveTo>
                  <a:pt x="28" y="6"/>
                </a:moveTo>
                <a:cubicBezTo>
                  <a:pt x="24" y="6"/>
                  <a:pt x="21" y="8"/>
                  <a:pt x="20" y="12"/>
                </a:cubicBezTo>
                <a:cubicBezTo>
                  <a:pt x="14" y="36"/>
                  <a:pt x="14" y="36"/>
                  <a:pt x="14" y="36"/>
                </a:cubicBezTo>
                <a:cubicBezTo>
                  <a:pt x="9" y="32"/>
                  <a:pt x="9" y="32"/>
                  <a:pt x="9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5" y="32"/>
                  <a:pt x="4" y="33"/>
                  <a:pt x="4" y="34"/>
                </a:cubicBezTo>
                <a:cubicBezTo>
                  <a:pt x="3" y="35"/>
                  <a:pt x="4" y="37"/>
                  <a:pt x="5" y="37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5"/>
                  <a:pt x="13" y="47"/>
                  <a:pt x="14" y="49"/>
                </a:cubicBezTo>
                <a:cubicBezTo>
                  <a:pt x="15" y="50"/>
                  <a:pt x="16" y="50"/>
                  <a:pt x="16" y="51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6"/>
                  <a:pt x="10" y="59"/>
                  <a:pt x="10" y="61"/>
                </a:cubicBezTo>
                <a:cubicBezTo>
                  <a:pt x="10" y="61"/>
                  <a:pt x="10" y="96"/>
                  <a:pt x="10" y="98"/>
                </a:cubicBezTo>
                <a:cubicBezTo>
                  <a:pt x="1" y="134"/>
                  <a:pt x="1" y="134"/>
                  <a:pt x="1" y="134"/>
                </a:cubicBezTo>
                <a:cubicBezTo>
                  <a:pt x="0" y="137"/>
                  <a:pt x="1" y="141"/>
                  <a:pt x="3" y="143"/>
                </a:cubicBezTo>
                <a:cubicBezTo>
                  <a:pt x="5" y="145"/>
                  <a:pt x="9" y="146"/>
                  <a:pt x="12" y="145"/>
                </a:cubicBezTo>
                <a:cubicBezTo>
                  <a:pt x="15" y="144"/>
                  <a:pt x="17" y="142"/>
                  <a:pt x="18" y="139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101"/>
                  <a:pt x="28" y="100"/>
                  <a:pt x="28" y="100"/>
                </a:cubicBezTo>
                <a:cubicBezTo>
                  <a:pt x="28" y="100"/>
                  <a:pt x="28" y="82"/>
                  <a:pt x="28" y="72"/>
                </a:cubicBezTo>
                <a:cubicBezTo>
                  <a:pt x="49" y="98"/>
                  <a:pt x="49" y="98"/>
                  <a:pt x="49" y="98"/>
                </a:cubicBezTo>
                <a:cubicBezTo>
                  <a:pt x="31" y="133"/>
                  <a:pt x="31" y="133"/>
                  <a:pt x="31" y="133"/>
                </a:cubicBezTo>
                <a:cubicBezTo>
                  <a:pt x="29" y="137"/>
                  <a:pt x="31" y="143"/>
                  <a:pt x="35" y="145"/>
                </a:cubicBezTo>
                <a:cubicBezTo>
                  <a:pt x="39" y="147"/>
                  <a:pt x="45" y="146"/>
                  <a:pt x="47" y="14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70" y="98"/>
                  <a:pt x="69" y="94"/>
                  <a:pt x="67" y="91"/>
                </a:cubicBezTo>
                <a:cubicBezTo>
                  <a:pt x="63" y="86"/>
                  <a:pt x="63" y="86"/>
                  <a:pt x="63" y="86"/>
                </a:cubicBezTo>
                <a:cubicBezTo>
                  <a:pt x="64" y="86"/>
                  <a:pt x="64" y="86"/>
                  <a:pt x="64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176" y="145"/>
                  <a:pt x="176" y="145"/>
                  <a:pt x="176" y="14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67" y="79"/>
                  <a:pt x="67" y="79"/>
                  <a:pt x="67" y="79"/>
                </a:cubicBezTo>
                <a:cubicBezTo>
                  <a:pt x="87" y="42"/>
                  <a:pt x="87" y="42"/>
                  <a:pt x="87" y="42"/>
                </a:cubicBezTo>
                <a:cubicBezTo>
                  <a:pt x="89" y="40"/>
                  <a:pt x="88" y="36"/>
                  <a:pt x="87" y="34"/>
                </a:cubicBezTo>
                <a:cubicBezTo>
                  <a:pt x="70" y="10"/>
                  <a:pt x="70" y="10"/>
                  <a:pt x="70" y="10"/>
                </a:cubicBezTo>
                <a:cubicBezTo>
                  <a:pt x="69" y="7"/>
                  <a:pt x="66" y="6"/>
                  <a:pt x="63" y="6"/>
                </a:cubicBezTo>
                <a:cubicBezTo>
                  <a:pt x="28" y="6"/>
                  <a:pt x="28" y="6"/>
                  <a:pt x="28" y="6"/>
                </a:cubicBezTo>
                <a:close/>
                <a:moveTo>
                  <a:pt x="34" y="21"/>
                </a:moveTo>
                <a:cubicBezTo>
                  <a:pt x="45" y="22"/>
                  <a:pt x="45" y="22"/>
                  <a:pt x="45" y="22"/>
                </a:cubicBezTo>
                <a:cubicBezTo>
                  <a:pt x="31" y="36"/>
                  <a:pt x="31" y="36"/>
                  <a:pt x="31" y="36"/>
                </a:cubicBezTo>
                <a:lnTo>
                  <a:pt x="34" y="21"/>
                </a:lnTo>
                <a:close/>
                <a:moveTo>
                  <a:pt x="64" y="52"/>
                </a:moveTo>
                <a:cubicBezTo>
                  <a:pt x="54" y="68"/>
                  <a:pt x="54" y="68"/>
                  <a:pt x="54" y="68"/>
                </a:cubicBezTo>
                <a:cubicBezTo>
                  <a:pt x="47" y="63"/>
                  <a:pt x="47" y="63"/>
                  <a:pt x="47" y="63"/>
                </a:cubicBezTo>
                <a:lnTo>
                  <a:pt x="64" y="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Freeform 19"/>
          <p:cNvSpPr>
            <a:spLocks noEditPoints="1"/>
          </p:cNvSpPr>
          <p:nvPr/>
        </p:nvSpPr>
        <p:spPr bwMode="auto">
          <a:xfrm>
            <a:off x="811848" y="2105343"/>
            <a:ext cx="325438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Freeform 19"/>
          <p:cNvSpPr>
            <a:spLocks noEditPoints="1"/>
          </p:cNvSpPr>
          <p:nvPr/>
        </p:nvSpPr>
        <p:spPr bwMode="auto">
          <a:xfrm flipH="1">
            <a:off x="1022984" y="2467293"/>
            <a:ext cx="324000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Freeform 19"/>
          <p:cNvSpPr>
            <a:spLocks noEditPoints="1"/>
          </p:cNvSpPr>
          <p:nvPr/>
        </p:nvSpPr>
        <p:spPr bwMode="auto">
          <a:xfrm>
            <a:off x="554673" y="2352993"/>
            <a:ext cx="325438" cy="301625"/>
          </a:xfrm>
          <a:custGeom>
            <a:avLst/>
            <a:gdLst>
              <a:gd name="T0" fmla="*/ 108 w 144"/>
              <a:gd name="T1" fmla="*/ 0 h 132"/>
              <a:gd name="T2" fmla="*/ 36 w 144"/>
              <a:gd name="T3" fmla="*/ 0 h 132"/>
              <a:gd name="T4" fmla="*/ 0 w 144"/>
              <a:gd name="T5" fmla="*/ 36 h 132"/>
              <a:gd name="T6" fmla="*/ 0 w 144"/>
              <a:gd name="T7" fmla="*/ 60 h 132"/>
              <a:gd name="T8" fmla="*/ 36 w 144"/>
              <a:gd name="T9" fmla="*/ 96 h 132"/>
              <a:gd name="T10" fmla="*/ 42 w 144"/>
              <a:gd name="T11" fmla="*/ 96 h 132"/>
              <a:gd name="T12" fmla="*/ 42 w 144"/>
              <a:gd name="T13" fmla="*/ 132 h 132"/>
              <a:gd name="T14" fmla="*/ 83 w 144"/>
              <a:gd name="T15" fmla="*/ 96 h 132"/>
              <a:gd name="T16" fmla="*/ 108 w 144"/>
              <a:gd name="T17" fmla="*/ 96 h 132"/>
              <a:gd name="T18" fmla="*/ 144 w 144"/>
              <a:gd name="T19" fmla="*/ 60 h 132"/>
              <a:gd name="T20" fmla="*/ 144 w 144"/>
              <a:gd name="T21" fmla="*/ 36 h 132"/>
              <a:gd name="T22" fmla="*/ 108 w 144"/>
              <a:gd name="T23" fmla="*/ 0 h 132"/>
              <a:gd name="T24" fmla="*/ 36 w 144"/>
              <a:gd name="T25" fmla="*/ 60 h 132"/>
              <a:gd name="T26" fmla="*/ 24 w 144"/>
              <a:gd name="T27" fmla="*/ 48 h 132"/>
              <a:gd name="T28" fmla="*/ 36 w 144"/>
              <a:gd name="T29" fmla="*/ 36 h 132"/>
              <a:gd name="T30" fmla="*/ 48 w 144"/>
              <a:gd name="T31" fmla="*/ 48 h 132"/>
              <a:gd name="T32" fmla="*/ 36 w 144"/>
              <a:gd name="T33" fmla="*/ 60 h 132"/>
              <a:gd name="T34" fmla="*/ 72 w 144"/>
              <a:gd name="T35" fmla="*/ 60 h 132"/>
              <a:gd name="T36" fmla="*/ 60 w 144"/>
              <a:gd name="T37" fmla="*/ 48 h 132"/>
              <a:gd name="T38" fmla="*/ 72 w 144"/>
              <a:gd name="T39" fmla="*/ 36 h 132"/>
              <a:gd name="T40" fmla="*/ 84 w 144"/>
              <a:gd name="T41" fmla="*/ 48 h 132"/>
              <a:gd name="T42" fmla="*/ 72 w 144"/>
              <a:gd name="T43" fmla="*/ 60 h 132"/>
              <a:gd name="T44" fmla="*/ 108 w 144"/>
              <a:gd name="T45" fmla="*/ 60 h 132"/>
              <a:gd name="T46" fmla="*/ 96 w 144"/>
              <a:gd name="T47" fmla="*/ 48 h 132"/>
              <a:gd name="T48" fmla="*/ 108 w 144"/>
              <a:gd name="T49" fmla="*/ 36 h 132"/>
              <a:gd name="T50" fmla="*/ 120 w 144"/>
              <a:gd name="T51" fmla="*/ 48 h 132"/>
              <a:gd name="T52" fmla="*/ 108 w 144"/>
              <a:gd name="T53" fmla="*/ 6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32">
                <a:moveTo>
                  <a:pt x="108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80"/>
                  <a:pt x="16" y="96"/>
                  <a:pt x="36" y="96"/>
                </a:cubicBezTo>
                <a:cubicBezTo>
                  <a:pt x="42" y="96"/>
                  <a:pt x="42" y="96"/>
                  <a:pt x="42" y="96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83" y="96"/>
                  <a:pt x="83" y="96"/>
                  <a:pt x="83" y="96"/>
                </a:cubicBezTo>
                <a:cubicBezTo>
                  <a:pt x="108" y="96"/>
                  <a:pt x="108" y="96"/>
                  <a:pt x="108" y="96"/>
                </a:cubicBezTo>
                <a:cubicBezTo>
                  <a:pt x="128" y="96"/>
                  <a:pt x="144" y="80"/>
                  <a:pt x="144" y="60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44" y="16"/>
                  <a:pt x="128" y="0"/>
                  <a:pt x="108" y="0"/>
                </a:cubicBezTo>
                <a:moveTo>
                  <a:pt x="36" y="60"/>
                </a:moveTo>
                <a:cubicBezTo>
                  <a:pt x="29" y="60"/>
                  <a:pt x="24" y="55"/>
                  <a:pt x="24" y="48"/>
                </a:cubicBezTo>
                <a:cubicBezTo>
                  <a:pt x="24" y="41"/>
                  <a:pt x="29" y="36"/>
                  <a:pt x="36" y="36"/>
                </a:cubicBezTo>
                <a:cubicBezTo>
                  <a:pt x="43" y="36"/>
                  <a:pt x="48" y="41"/>
                  <a:pt x="48" y="48"/>
                </a:cubicBezTo>
                <a:cubicBezTo>
                  <a:pt x="48" y="55"/>
                  <a:pt x="43" y="60"/>
                  <a:pt x="36" y="60"/>
                </a:cubicBezTo>
                <a:moveTo>
                  <a:pt x="72" y="60"/>
                </a:moveTo>
                <a:cubicBezTo>
                  <a:pt x="65" y="60"/>
                  <a:pt x="60" y="55"/>
                  <a:pt x="60" y="48"/>
                </a:cubicBezTo>
                <a:cubicBezTo>
                  <a:pt x="60" y="41"/>
                  <a:pt x="65" y="36"/>
                  <a:pt x="72" y="36"/>
                </a:cubicBezTo>
                <a:cubicBezTo>
                  <a:pt x="79" y="36"/>
                  <a:pt x="84" y="41"/>
                  <a:pt x="84" y="48"/>
                </a:cubicBezTo>
                <a:cubicBezTo>
                  <a:pt x="84" y="55"/>
                  <a:pt x="79" y="60"/>
                  <a:pt x="72" y="60"/>
                </a:cubicBezTo>
                <a:moveTo>
                  <a:pt x="108" y="60"/>
                </a:moveTo>
                <a:cubicBezTo>
                  <a:pt x="101" y="60"/>
                  <a:pt x="96" y="55"/>
                  <a:pt x="96" y="48"/>
                </a:cubicBezTo>
                <a:cubicBezTo>
                  <a:pt x="96" y="41"/>
                  <a:pt x="101" y="36"/>
                  <a:pt x="108" y="36"/>
                </a:cubicBezTo>
                <a:cubicBezTo>
                  <a:pt x="115" y="36"/>
                  <a:pt x="120" y="41"/>
                  <a:pt x="120" y="48"/>
                </a:cubicBezTo>
                <a:cubicBezTo>
                  <a:pt x="120" y="55"/>
                  <a:pt x="115" y="60"/>
                  <a:pt x="108" y="6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Freeform 78"/>
          <p:cNvSpPr>
            <a:spLocks noEditPoints="1"/>
          </p:cNvSpPr>
          <p:nvPr/>
        </p:nvSpPr>
        <p:spPr bwMode="auto">
          <a:xfrm>
            <a:off x="2954973" y="3683000"/>
            <a:ext cx="360363" cy="361950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80 h 160"/>
              <a:gd name="T4" fmla="*/ 80 w 160"/>
              <a:gd name="T5" fmla="*/ 160 h 160"/>
              <a:gd name="T6" fmla="*/ 160 w 160"/>
              <a:gd name="T7" fmla="*/ 80 h 160"/>
              <a:gd name="T8" fmla="*/ 80 w 160"/>
              <a:gd name="T9" fmla="*/ 0 h 160"/>
              <a:gd name="T10" fmla="*/ 80 w 160"/>
              <a:gd name="T11" fmla="*/ 142 h 160"/>
              <a:gd name="T12" fmla="*/ 18 w 160"/>
              <a:gd name="T13" fmla="*/ 80 h 160"/>
              <a:gd name="T14" fmla="*/ 80 w 160"/>
              <a:gd name="T15" fmla="*/ 18 h 160"/>
              <a:gd name="T16" fmla="*/ 142 w 160"/>
              <a:gd name="T17" fmla="*/ 80 h 160"/>
              <a:gd name="T18" fmla="*/ 80 w 160"/>
              <a:gd name="T19" fmla="*/ 14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42"/>
                </a:moveTo>
                <a:cubicBezTo>
                  <a:pt x="46" y="142"/>
                  <a:pt x="18" y="114"/>
                  <a:pt x="18" y="80"/>
                </a:cubicBezTo>
                <a:cubicBezTo>
                  <a:pt x="18" y="46"/>
                  <a:pt x="46" y="18"/>
                  <a:pt x="80" y="18"/>
                </a:cubicBezTo>
                <a:cubicBezTo>
                  <a:pt x="114" y="18"/>
                  <a:pt x="142" y="46"/>
                  <a:pt x="142" y="80"/>
                </a:cubicBezTo>
                <a:cubicBezTo>
                  <a:pt x="142" y="114"/>
                  <a:pt x="114" y="142"/>
                  <a:pt x="80" y="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Freeform 79"/>
          <p:cNvSpPr/>
          <p:nvPr/>
        </p:nvSpPr>
        <p:spPr bwMode="auto">
          <a:xfrm>
            <a:off x="3069273" y="3757613"/>
            <a:ext cx="131763" cy="160338"/>
          </a:xfrm>
          <a:custGeom>
            <a:avLst/>
            <a:gdLst>
              <a:gd name="T0" fmla="*/ 22 w 58"/>
              <a:gd name="T1" fmla="*/ 71 h 71"/>
              <a:gd name="T2" fmla="*/ 37 w 58"/>
              <a:gd name="T3" fmla="*/ 71 h 71"/>
              <a:gd name="T4" fmla="*/ 37 w 58"/>
              <a:gd name="T5" fmla="*/ 59 h 71"/>
              <a:gd name="T6" fmla="*/ 43 w 58"/>
              <a:gd name="T7" fmla="*/ 50 h 71"/>
              <a:gd name="T8" fmla="*/ 58 w 58"/>
              <a:gd name="T9" fmla="*/ 28 h 71"/>
              <a:gd name="T10" fmla="*/ 36 w 58"/>
              <a:gd name="T11" fmla="*/ 2 h 71"/>
              <a:gd name="T12" fmla="*/ 8 w 58"/>
              <a:gd name="T13" fmla="*/ 10 h 71"/>
              <a:gd name="T14" fmla="*/ 0 w 58"/>
              <a:gd name="T15" fmla="*/ 36 h 71"/>
              <a:gd name="T16" fmla="*/ 15 w 58"/>
              <a:gd name="T17" fmla="*/ 36 h 71"/>
              <a:gd name="T18" fmla="*/ 15 w 58"/>
              <a:gd name="T19" fmla="*/ 33 h 71"/>
              <a:gd name="T20" fmla="*/ 26 w 58"/>
              <a:gd name="T21" fmla="*/ 17 h 71"/>
              <a:gd name="T22" fmla="*/ 39 w 58"/>
              <a:gd name="T23" fmla="*/ 21 h 71"/>
              <a:gd name="T24" fmla="*/ 37 w 58"/>
              <a:gd name="T25" fmla="*/ 35 h 71"/>
              <a:gd name="T26" fmla="*/ 29 w 58"/>
              <a:gd name="T27" fmla="*/ 41 h 71"/>
              <a:gd name="T28" fmla="*/ 22 w 58"/>
              <a:gd name="T29" fmla="*/ 53 h 71"/>
              <a:gd name="T30" fmla="*/ 22 w 58"/>
              <a:gd name="T31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" h="71">
                <a:moveTo>
                  <a:pt x="22" y="71"/>
                </a:moveTo>
                <a:cubicBezTo>
                  <a:pt x="37" y="71"/>
                  <a:pt x="37" y="71"/>
                  <a:pt x="37" y="71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6"/>
                  <a:pt x="39" y="53"/>
                  <a:pt x="43" y="50"/>
                </a:cubicBezTo>
                <a:cubicBezTo>
                  <a:pt x="47" y="47"/>
                  <a:pt x="58" y="42"/>
                  <a:pt x="58" y="28"/>
                </a:cubicBezTo>
                <a:cubicBezTo>
                  <a:pt x="58" y="14"/>
                  <a:pt x="46" y="4"/>
                  <a:pt x="36" y="2"/>
                </a:cubicBezTo>
                <a:cubicBezTo>
                  <a:pt x="27" y="0"/>
                  <a:pt x="16" y="2"/>
                  <a:pt x="8" y="10"/>
                </a:cubicBezTo>
                <a:cubicBezTo>
                  <a:pt x="1" y="17"/>
                  <a:pt x="0" y="23"/>
                  <a:pt x="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26"/>
                  <a:pt x="16" y="19"/>
                  <a:pt x="26" y="17"/>
                </a:cubicBezTo>
                <a:cubicBezTo>
                  <a:pt x="31" y="16"/>
                  <a:pt x="36" y="18"/>
                  <a:pt x="39" y="21"/>
                </a:cubicBezTo>
                <a:cubicBezTo>
                  <a:pt x="43" y="24"/>
                  <a:pt x="43" y="32"/>
                  <a:pt x="37" y="35"/>
                </a:cubicBezTo>
                <a:cubicBezTo>
                  <a:pt x="29" y="41"/>
                  <a:pt x="29" y="41"/>
                  <a:pt x="29" y="41"/>
                </a:cubicBezTo>
                <a:cubicBezTo>
                  <a:pt x="24" y="44"/>
                  <a:pt x="22" y="48"/>
                  <a:pt x="22" y="53"/>
                </a:cubicBezTo>
                <a:cubicBezTo>
                  <a:pt x="22" y="71"/>
                  <a:pt x="22" y="71"/>
                  <a:pt x="22" y="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Oval 80"/>
          <p:cNvSpPr>
            <a:spLocks noChangeArrowheads="1"/>
          </p:cNvSpPr>
          <p:nvPr/>
        </p:nvSpPr>
        <p:spPr bwMode="auto">
          <a:xfrm>
            <a:off x="3120073" y="3932238"/>
            <a:ext cx="34925" cy="365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右弧形箭头 73"/>
          <p:cNvSpPr/>
          <p:nvPr/>
        </p:nvSpPr>
        <p:spPr>
          <a:xfrm flipV="1">
            <a:off x="3689983" y="2430779"/>
            <a:ext cx="706756" cy="1487805"/>
          </a:xfrm>
          <a:prstGeom prst="curvedLeftArrow">
            <a:avLst>
              <a:gd name="adj1" fmla="val 13051"/>
              <a:gd name="adj2" fmla="val 14093"/>
              <a:gd name="adj3" fmla="val 16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小组协作框架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2301" y="1028700"/>
            <a:ext cx="5597926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8" y="0"/>
            <a:ext cx="5356225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7600" y="150495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Thanks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For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Your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Attention</a:t>
            </a:r>
            <a:endParaRPr kumimoji="0" lang="zh-CN" altLang="en-US" sz="5400" b="0" i="0" u="none" strike="noStrike" kern="1200" cap="none" spc="30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0400" y="2870200"/>
            <a:ext cx="2714625" cy="58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方正兰亭细黑_GBK" panose="02000000000000000000" pitchFamily="2" charset="-122"/>
                <a:ea typeface="方正兰亭细黑_GBK" panose="02000000000000000000" pitchFamily="2" charset="-122"/>
                <a:cs typeface="+mn-cs"/>
              </a:rPr>
              <a:t>感谢您的聆听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方正兰亭细黑_GBK" panose="02000000000000000000" pitchFamily="2" charset="-122"/>
              <a:ea typeface="方正兰亭细黑_GBK" panose="02000000000000000000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学习交流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2975" y="2194637"/>
            <a:ext cx="7791450" cy="203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学习交流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4" y="202085"/>
              <a:ext cx="290189" cy="5896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3675" y="628650"/>
            <a:ext cx="3463290" cy="371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45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Phabricator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803" y="1114425"/>
            <a:ext cx="889819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45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Phabricator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485775"/>
            <a:ext cx="3555783" cy="414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8238" y="981075"/>
            <a:ext cx="29432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745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Phabricator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1988" y="1123950"/>
            <a:ext cx="29432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86187" y="952500"/>
            <a:ext cx="4951332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kern="100" dirty="0" smtClean="0">
                <a:latin typeface="微软雅黑" panose="020B0503020204020204" pitchFamily="34" charset="-122"/>
                <a:cs typeface="Times New Roman" panose="02020603050405020304" pitchFamily="18" charset="0"/>
              </a:rPr>
              <a:t>注释完善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550" y="723901"/>
            <a:ext cx="1170623" cy="424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9210" y="0"/>
            <a:ext cx="1158240" cy="461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reeform 81"/>
          <p:cNvSpPr/>
          <p:nvPr/>
        </p:nvSpPr>
        <p:spPr bwMode="auto">
          <a:xfrm>
            <a:off x="4278313" y="4646613"/>
            <a:ext cx="396875" cy="330200"/>
          </a:xfrm>
          <a:custGeom>
            <a:avLst/>
            <a:gdLst>
              <a:gd name="T0" fmla="*/ 0 w 250"/>
              <a:gd name="T1" fmla="*/ 184 h 208"/>
              <a:gd name="T2" fmla="*/ 45 w 250"/>
              <a:gd name="T3" fmla="*/ 184 h 208"/>
              <a:gd name="T4" fmla="*/ 45 w 250"/>
              <a:gd name="T5" fmla="*/ 138 h 208"/>
              <a:gd name="T6" fmla="*/ 91 w 250"/>
              <a:gd name="T7" fmla="*/ 138 h 208"/>
              <a:gd name="T8" fmla="*/ 91 w 250"/>
              <a:gd name="T9" fmla="*/ 91 h 208"/>
              <a:gd name="T10" fmla="*/ 136 w 250"/>
              <a:gd name="T11" fmla="*/ 91 h 208"/>
              <a:gd name="T12" fmla="*/ 136 w 250"/>
              <a:gd name="T13" fmla="*/ 46 h 208"/>
              <a:gd name="T14" fmla="*/ 182 w 250"/>
              <a:gd name="T15" fmla="*/ 46 h 208"/>
              <a:gd name="T16" fmla="*/ 182 w 250"/>
              <a:gd name="T17" fmla="*/ 0 h 208"/>
              <a:gd name="T18" fmla="*/ 250 w 250"/>
              <a:gd name="T19" fmla="*/ 0 h 208"/>
              <a:gd name="T20" fmla="*/ 250 w 250"/>
              <a:gd name="T21" fmla="*/ 23 h 208"/>
              <a:gd name="T22" fmla="*/ 204 w 250"/>
              <a:gd name="T23" fmla="*/ 23 h 208"/>
              <a:gd name="T24" fmla="*/ 204 w 250"/>
              <a:gd name="T25" fmla="*/ 69 h 208"/>
              <a:gd name="T26" fmla="*/ 159 w 250"/>
              <a:gd name="T27" fmla="*/ 69 h 208"/>
              <a:gd name="T28" fmla="*/ 159 w 250"/>
              <a:gd name="T29" fmla="*/ 115 h 208"/>
              <a:gd name="T30" fmla="*/ 113 w 250"/>
              <a:gd name="T31" fmla="*/ 115 h 208"/>
              <a:gd name="T32" fmla="*/ 113 w 250"/>
              <a:gd name="T33" fmla="*/ 161 h 208"/>
              <a:gd name="T34" fmla="*/ 68 w 250"/>
              <a:gd name="T35" fmla="*/ 161 h 208"/>
              <a:gd name="T36" fmla="*/ 68 w 250"/>
              <a:gd name="T37" fmla="*/ 208 h 208"/>
              <a:gd name="T38" fmla="*/ 0 w 250"/>
              <a:gd name="T39" fmla="*/ 208 h 208"/>
              <a:gd name="T40" fmla="*/ 0 w 250"/>
              <a:gd name="T41" fmla="*/ 18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0" h="208">
                <a:moveTo>
                  <a:pt x="0" y="184"/>
                </a:moveTo>
                <a:lnTo>
                  <a:pt x="45" y="184"/>
                </a:lnTo>
                <a:lnTo>
                  <a:pt x="45" y="138"/>
                </a:lnTo>
                <a:lnTo>
                  <a:pt x="91" y="138"/>
                </a:lnTo>
                <a:lnTo>
                  <a:pt x="91" y="91"/>
                </a:lnTo>
                <a:lnTo>
                  <a:pt x="136" y="91"/>
                </a:lnTo>
                <a:lnTo>
                  <a:pt x="136" y="46"/>
                </a:lnTo>
                <a:lnTo>
                  <a:pt x="182" y="46"/>
                </a:lnTo>
                <a:lnTo>
                  <a:pt x="182" y="0"/>
                </a:lnTo>
                <a:lnTo>
                  <a:pt x="250" y="0"/>
                </a:lnTo>
                <a:lnTo>
                  <a:pt x="250" y="23"/>
                </a:lnTo>
                <a:lnTo>
                  <a:pt x="204" y="23"/>
                </a:lnTo>
                <a:lnTo>
                  <a:pt x="204" y="69"/>
                </a:lnTo>
                <a:lnTo>
                  <a:pt x="159" y="69"/>
                </a:lnTo>
                <a:lnTo>
                  <a:pt x="159" y="115"/>
                </a:lnTo>
                <a:lnTo>
                  <a:pt x="113" y="115"/>
                </a:lnTo>
                <a:lnTo>
                  <a:pt x="113" y="161"/>
                </a:lnTo>
                <a:lnTo>
                  <a:pt x="68" y="161"/>
                </a:lnTo>
                <a:lnTo>
                  <a:pt x="68" y="208"/>
                </a:lnTo>
                <a:lnTo>
                  <a:pt x="0" y="208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翻译改进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275" y="962025"/>
            <a:ext cx="673209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971550" y="25876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400" b="0" i="0" u="none" strike="noStrike" kern="1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小组协作框架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5100" y="47625"/>
            <a:ext cx="838200" cy="842963"/>
            <a:chOff x="165812" y="0"/>
            <a:chExt cx="944347" cy="948732"/>
          </a:xfrm>
        </p:grpSpPr>
        <p:pic>
          <p:nvPicPr>
            <p:cNvPr id="11292" name="图片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2" y="0"/>
              <a:ext cx="944347" cy="9487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93" name="文本框 19"/>
            <p:cNvSpPr txBox="1"/>
            <p:nvPr/>
          </p:nvSpPr>
          <p:spPr>
            <a:xfrm>
              <a:off x="475125" y="202085"/>
              <a:ext cx="290189" cy="5888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/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  <a:ea typeface="MS PMincho" panose="02020600040205080304" pitchFamily="18" charset="-128"/>
                </a:rPr>
                <a:t>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MS PMincho" panose="02020600040205080304" pitchFamily="18" charset="-128"/>
              </a:endParaRPr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9400" y="860425"/>
            <a:ext cx="6324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LiuChBZh#"/>
  <p:tag name="MH_LAYOUT" val="SubTitleText"/>
  <p:tag name="MH" val="20151008134206"/>
  <p:tag name="MH_LIBRARY" val="GRAPHIC"/>
</p:tagLst>
</file>

<file path=ppt/theme/theme1.xml><?xml version="1.0" encoding="utf-8"?>
<a:theme xmlns:a="http://schemas.openxmlformats.org/drawingml/2006/main" name="Office 主题">
  <a:themeElements>
    <a:clrScheme name="水彩系列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02251"/>
      </a:accent1>
      <a:accent2>
        <a:srgbClr val="B5B926"/>
      </a:accent2>
      <a:accent3>
        <a:srgbClr val="E55618"/>
      </a:accent3>
      <a:accent4>
        <a:srgbClr val="00ADEF"/>
      </a:accent4>
      <a:accent5>
        <a:srgbClr val="00ADEF"/>
      </a:accent5>
      <a:accent6>
        <a:srgbClr val="00ADEF"/>
      </a:accent6>
      <a:hlink>
        <a:srgbClr val="00ADEF"/>
      </a:hlink>
      <a:folHlink>
        <a:srgbClr val="00ADEF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58</Words>
  <Application>WPS 演示</Application>
  <PresentationFormat>全屏显示(16:9)</PresentationFormat>
  <Paragraphs>33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Sky123.Org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Y_W workgroup</cp:lastModifiedBy>
  <cp:revision>56</cp:revision>
  <dcterms:created xsi:type="dcterms:W3CDTF">2015-10-07T02:36:00Z</dcterms:created>
  <dcterms:modified xsi:type="dcterms:W3CDTF">2017-12-12T02:33:26Z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