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60" r:id="rId5"/>
    <p:sldId id="261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11/5/2017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2017/11/5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2017/11/5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2017/11/5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2017/11/5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2017/11/5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2017/11/5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2017/11/5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2017/11/5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2017/11/5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11/5/2017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yhouse.cc/wiki/index.php/%E6%B8%85%E5%8D%8E%E5%A4%A7%E5%AD%A62017%E5%B9%B4%E7%A7%8B%E8%B6%85%E8%B6%8A%E5%AD%A6%E7%A7%91%E7%95%8C%E9%99%90%E7%9A%84%E8%AE%A4%E7%9F%A5%E5%9F%BA%E7%A1%80%E7%AC%AC%E4%BA%8C%E7%BB%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7474" y="1983376"/>
            <a:ext cx="6585858" cy="288838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第二</a:t>
            </a:r>
            <a:r>
              <a:rPr lang="zh-CN" altLang="en-US" sz="4400" dirty="0" smtClean="0"/>
              <a:t>组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第八周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团队报告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6812" y="5081452"/>
            <a:ext cx="5486400" cy="8255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鹏  朱静远  康金梁  黄立昊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制宪章及分工的介绍</a:t>
            </a:r>
            <a:endParaRPr lang="zh-CN" dirty="0"/>
          </a:p>
          <a:p>
            <a:r>
              <a:rPr lang="zh-CN" altLang="en-US" dirty="0" smtClean="0"/>
              <a:t>逻辑模型</a:t>
            </a:r>
            <a:endParaRPr lang="en-US" altLang="zh-CN" dirty="0"/>
          </a:p>
          <a:p>
            <a:r>
              <a:rPr lang="zh-CN" altLang="en-US" dirty="0" smtClean="0"/>
              <a:t>参考文献的添加及词条的编辑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48876"/>
            <a:ext cx="7654834" cy="38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29" y="1848876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本周分工：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逻辑模型撰写和参考文献添加：朱静远，康金梁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en-US" altLang="zh-CN" dirty="0"/>
              <a:t>Seven Brief Lessons on Physics》</a:t>
            </a:r>
            <a:r>
              <a:rPr lang="zh-CN" altLang="en-US" dirty="0"/>
              <a:t>封面选择与理由撰写：黄立昊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PPT</a:t>
            </a:r>
            <a:r>
              <a:rPr lang="zh-CN" altLang="en-US" dirty="0" smtClean="0"/>
              <a:t>制作及汇报：</a:t>
            </a:r>
            <a:r>
              <a:rPr lang="zh-CN" altLang="en-US" dirty="0"/>
              <a:t>张鹏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3040" y="5925716"/>
            <a:ext cx="48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http://toyhouse.cc/wiki/index.php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清华大学</a:t>
            </a:r>
            <a:r>
              <a:rPr lang="en-US" altLang="zh-CN" dirty="0">
                <a:hlinkClick r:id="rId3"/>
              </a:rPr>
              <a:t>2017</a:t>
            </a:r>
            <a:r>
              <a:rPr lang="zh-CN" altLang="en-US" dirty="0">
                <a:hlinkClick r:id="rId3"/>
              </a:rPr>
              <a:t>年秋超越学科界限的认知基础第二组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146275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逻辑模型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746"/>
          <a:stretch/>
        </p:blipFill>
        <p:spPr>
          <a:xfrm>
            <a:off x="2011680" y="951005"/>
            <a:ext cx="8686800" cy="57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" y="2103023"/>
            <a:ext cx="6820309" cy="330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96" y="2105966"/>
            <a:ext cx="7368336" cy="3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15292" y="148916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664823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2595" y="1858497"/>
            <a:ext cx="1854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长期</a:t>
            </a:r>
            <a:r>
              <a:rPr lang="zh-CN" altLang="zh-CN" dirty="0">
                <a:latin typeface="Arial Unicode MS"/>
                <a:ea typeface="Courier New" panose="02070309020205020404" pitchFamily="49" charset="0"/>
              </a:rPr>
              <a:t>从事大行星运动理论和月球运动理论方面的</a:t>
            </a:r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研究</a:t>
            </a:r>
            <a:r>
              <a:rPr lang="zh-CN" altLang="en-US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代表性的专著有</a:t>
            </a:r>
            <a:r>
              <a:rPr lang="zh-CN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《天体力学》</a:t>
            </a:r>
            <a:r>
              <a:rPr lang="zh-CN" altLang="zh-CN" sz="2400" dirty="0" smtClean="0"/>
              <a:t> </a:t>
            </a:r>
            <a:endParaRPr lang="zh-CN" altLang="zh-CN" sz="7200" dirty="0">
              <a:latin typeface="Arial" panose="020B0604020202020204" pitchFamily="34" charset="0"/>
            </a:endParaRPr>
          </a:p>
          <a:p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2914" y="1858497"/>
            <a:ext cx="178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提出强</a:t>
            </a:r>
            <a:r>
              <a:rPr lang="zh-CN" altLang="en-US" dirty="0"/>
              <a:t>子的夸克</a:t>
            </a:r>
            <a:r>
              <a:rPr lang="zh-CN" altLang="en-US" dirty="0" smtClean="0"/>
              <a:t>模型，逐步建立起粒子学说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60073" y="1489166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默里</a:t>
            </a:r>
            <a:r>
              <a:rPr lang="en-US" altLang="zh-CN" dirty="0"/>
              <a:t>·</a:t>
            </a:r>
            <a:r>
              <a:rPr lang="zh-CN" altLang="en-US" dirty="0"/>
              <a:t>盖尔曼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7774" y="148916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保罗</a:t>
            </a:r>
            <a:r>
              <a:rPr lang="en-US" altLang="zh-CN" dirty="0"/>
              <a:t>·</a:t>
            </a:r>
            <a:r>
              <a:rPr lang="zh-CN" altLang="en-US" dirty="0"/>
              <a:t>迪拉克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519056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4122" y="1858497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提出标准模型的概念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>
            <a:off x="3125287" y="2052263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56263" y="4035988"/>
            <a:ext cx="96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量子力学和粒子实验</a:t>
            </a:r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7478482" y="2781827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24548" y="4593389"/>
            <a:ext cx="136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超对称理论：预测还有新一级别的粒子产生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3360" y="2745377"/>
            <a:ext cx="9448800" cy="10972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谢谢观看！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175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Microsoft YaHei UI</vt:lpstr>
      <vt:lpstr>Arial</vt:lpstr>
      <vt:lpstr>Calibri</vt:lpstr>
      <vt:lpstr>Courier New</vt:lpstr>
      <vt:lpstr>Wingdings</vt:lpstr>
      <vt:lpstr>乐谱 16x9</vt:lpstr>
      <vt:lpstr>第二组-第八周-团队报告</vt:lpstr>
      <vt:lpstr>报告内容</vt:lpstr>
      <vt:lpstr>合弄制宪章</vt:lpstr>
      <vt:lpstr>逻辑模型</vt:lpstr>
      <vt:lpstr>参考文献及新词条的编辑</vt:lpstr>
      <vt:lpstr>参考文献及新词条的编辑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2017-11-05T07:53:08Z</dcterms:created>
  <dcterms:modified xsi:type="dcterms:W3CDTF">2017-11-05T08:51:43Z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