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8" r:id="rId3"/>
    <p:sldId id="259" r:id="rId4"/>
    <p:sldId id="260" r:id="rId5"/>
    <p:sldId id="261" r:id="rId6"/>
    <p:sldId id="270" r:id="rId7"/>
    <p:sldId id="273" r:id="rId8"/>
    <p:sldId id="266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6409B0-8AC5-4972-B928-B810ED7C4C64}" type="datetimeFigureOut">
              <a:rPr lang="en-US" altLang="zh-CN" smtClean="0"/>
              <a:t>11/12/2017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8B5C4A6D-6AC2-47E9-AEA1-B2364D54DA36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39C9F228-FD28-4486-B12E-CC8CCDA7B98E}" type="datetimeFigureOut">
              <a:t>2017/11/12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9BB0A17-C634-4E0C-9850-802A7E30DA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 latinLnBrk="0">
              <a:defRPr lang="zh-CN" sz="5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 latinLnBrk="0">
              <a:buNone/>
              <a:defRPr lang="zh-CN" sz="22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cxnSp>
        <p:nvCxnSpPr>
          <p:cNvPr id="12" name="直线连接线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t>2017/11/12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t>2017/11/12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t>2017/11/12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任意多边形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 latinLnBrk="0">
              <a:defRPr lang="zh-CN" sz="5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3" name="直线连接线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t>2017/11/12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t>2017/11/12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t>2017/11/12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t>2017/11/12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t>2017/11/12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  <a:p>
            <a:pPr lvl="5"/>
            <a:r>
              <a:rPr lang="zh-CN" dirty="0"/>
              <a:t>六</a:t>
            </a:r>
          </a:p>
          <a:p>
            <a:pPr lvl="6"/>
            <a:r>
              <a:rPr lang="zh-CN" dirty="0"/>
              <a:t>七</a:t>
            </a:r>
          </a:p>
          <a:p>
            <a:pPr lvl="7"/>
            <a:r>
              <a:rPr lang="zh-CN" dirty="0"/>
              <a:t>八</a:t>
            </a:r>
          </a:p>
          <a:p>
            <a:pPr lvl="8"/>
            <a:r>
              <a:rPr lang="zh-CN" dirty="0"/>
              <a:t>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DB05499-8E1A-487C-B00A-20F31C550463}" type="datetime1">
              <a:rPr lang="en-US" altLang="zh-CN" smtClean="0"/>
              <a:pPr/>
              <a:t>11/12/2017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2E75EF-0962-46B2-8C21-C0889BAC0DF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lang="zh-CN"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7474" y="1983376"/>
            <a:ext cx="6585858" cy="2888381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第二</a:t>
            </a:r>
            <a:r>
              <a:rPr lang="zh-CN" altLang="en-US" sz="4400" dirty="0" smtClean="0"/>
              <a:t>组</a:t>
            </a:r>
            <a:r>
              <a:rPr lang="en-US" altLang="zh-CN" sz="4400" dirty="0" smtClean="0"/>
              <a:t>-</a:t>
            </a:r>
            <a:r>
              <a:rPr lang="zh-CN" altLang="en-US" sz="4400" dirty="0" smtClean="0"/>
              <a:t>第八周</a:t>
            </a:r>
            <a:r>
              <a:rPr lang="en-US" altLang="zh-CN" sz="4400" dirty="0" smtClean="0"/>
              <a:t>-</a:t>
            </a:r>
            <a:r>
              <a:rPr lang="zh-CN" altLang="en-US" sz="4400" dirty="0" smtClean="0"/>
              <a:t>团队报告</a:t>
            </a:r>
            <a:endParaRPr lang="zh-CN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56812" y="5081452"/>
            <a:ext cx="5486400" cy="82558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小组成员：</a:t>
            </a:r>
            <a:endParaRPr lang="en-US" altLang="zh-CN" dirty="0" smtClean="0"/>
          </a:p>
          <a:p>
            <a:r>
              <a:rPr lang="zh-CN" altLang="en-US" dirty="0"/>
              <a:t>张</a:t>
            </a:r>
            <a:r>
              <a:rPr lang="zh-CN" altLang="en-US" dirty="0" smtClean="0"/>
              <a:t>鹏  朱静远  康金梁  黄立昊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报告内容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合弄</a:t>
            </a:r>
            <a:r>
              <a:rPr lang="zh-CN" altLang="en-US" dirty="0" smtClean="0"/>
              <a:t>制宪章及分工的介绍</a:t>
            </a:r>
            <a:endParaRPr lang="zh-CN" dirty="0"/>
          </a:p>
          <a:p>
            <a:r>
              <a:rPr lang="zh-CN" altLang="en-US" dirty="0" smtClean="0"/>
              <a:t>逻辑模型的介绍</a:t>
            </a:r>
            <a:endParaRPr lang="en-US" altLang="zh-CN" dirty="0"/>
          </a:p>
          <a:p>
            <a:r>
              <a:rPr lang="zh-CN" altLang="en-US" dirty="0" smtClean="0"/>
              <a:t>参考文献的添加及词条的编辑</a:t>
            </a:r>
            <a:endParaRPr lang="en-US" altLang="zh-CN" dirty="0" smtClean="0"/>
          </a:p>
          <a:p>
            <a:r>
              <a:rPr lang="zh-CN" altLang="en-US" dirty="0" smtClean="0"/>
              <a:t>重新制作数字化出版页面</a:t>
            </a: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合弄</a:t>
            </a:r>
            <a:r>
              <a:rPr lang="zh-CN" altLang="en-US" dirty="0" smtClean="0"/>
              <a:t>制宪章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2" y="1848876"/>
            <a:ext cx="7654834" cy="38465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60229" y="1848876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本周分工：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逻辑模型撰写：张鹏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参考文献添加：康金梁、</a:t>
            </a:r>
            <a:r>
              <a:rPr lang="zh-CN" altLang="en-US" dirty="0" smtClean="0"/>
              <a:t>黄立昊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《Seven brief lessons on physics》</a:t>
            </a:r>
            <a:r>
              <a:rPr lang="zh-CN" altLang="en-US" dirty="0"/>
              <a:t>新页面的制作：朱静远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PPT</a:t>
            </a:r>
            <a:r>
              <a:rPr lang="zh-CN" altLang="en-US" dirty="0" smtClean="0"/>
              <a:t>制作及汇报：朱静远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63040" y="5925716"/>
            <a:ext cx="4885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toyhouse.cc</a:t>
            </a:r>
            <a:r>
              <a:rPr lang="en-US" altLang="zh-CN" dirty="0"/>
              <a:t>/wiki/</a:t>
            </a:r>
            <a:r>
              <a:rPr lang="en-US" altLang="zh-CN" dirty="0" err="1"/>
              <a:t>index.php</a:t>
            </a:r>
            <a:r>
              <a:rPr lang="en-US" altLang="zh-CN" dirty="0"/>
              <a:t>/</a:t>
            </a:r>
            <a:r>
              <a:rPr lang="zh-CN" altLang="en-US" dirty="0"/>
              <a:t>超越学科界限的认知基础</a:t>
            </a:r>
            <a:r>
              <a:rPr lang="en-US" altLang="zh-CN" dirty="0"/>
              <a:t>2017</a:t>
            </a:r>
            <a:r>
              <a:rPr lang="zh-CN" altLang="en-US" dirty="0"/>
              <a:t>秋</a:t>
            </a:r>
            <a:r>
              <a:rPr lang="en-US" altLang="zh-CN" dirty="0"/>
              <a:t>-</a:t>
            </a:r>
            <a:r>
              <a:rPr lang="zh-CN" altLang="en-US" dirty="0"/>
              <a:t>第二组</a:t>
            </a:r>
            <a:r>
              <a:rPr lang="en-US" altLang="zh-CN" dirty="0"/>
              <a:t>-</a:t>
            </a:r>
            <a:r>
              <a:rPr lang="zh-CN" altLang="en-US" dirty="0"/>
              <a:t>第八周学习报告</a:t>
            </a:r>
            <a:r>
              <a:rPr lang="en-US" altLang="zh-CN" dirty="0"/>
              <a:t>#.E5.B0.8F.E7.BB.84.E5.88.86.E5.B7.A5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1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680" y="-420595"/>
            <a:ext cx="9448800" cy="1097280"/>
          </a:xfrm>
        </p:spPr>
        <p:txBody>
          <a:bodyPr/>
          <a:lstStyle/>
          <a:p>
            <a:r>
              <a:rPr lang="zh-CN" altLang="en-US" dirty="0" smtClean="0"/>
              <a:t>逻辑模型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093124"/>
            <a:ext cx="6235700" cy="455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34" y="1093124"/>
            <a:ext cx="4826231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6252" y="0"/>
            <a:ext cx="9448800" cy="1097280"/>
          </a:xfrm>
        </p:spPr>
        <p:txBody>
          <a:bodyPr/>
          <a:lstStyle/>
          <a:p>
            <a:r>
              <a:rPr lang="zh-CN" altLang="en-US" dirty="0" smtClean="0"/>
              <a:t>新数字化出版页面的制作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230284"/>
            <a:ext cx="8509691" cy="52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2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3" y="415636"/>
            <a:ext cx="8921425" cy="59571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75519" y="2061556"/>
            <a:ext cx="19119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新页面制作了新的链接使整个页面更加清晰，为各章节翻译正文、参考文献、知识图谱和词条汇总制作的新的链接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493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参考文献及新词条的编辑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5" y="2103023"/>
            <a:ext cx="6820309" cy="33028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596" y="2105966"/>
            <a:ext cx="7368336" cy="329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4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9120" y="2836817"/>
            <a:ext cx="9448800" cy="109728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谢谢观看！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7354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乐谱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1CD24DAA-940D-47F1-A9C6-9FDDB7884267}" vid="{D1156F76-138E-4D13-9E77-6B1E72F8433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乐谱演示文稿（高音符号设计）</Template>
  <TotalTime>0</TotalTime>
  <Words>159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Microsoft YaHei UI</vt:lpstr>
      <vt:lpstr>Arial</vt:lpstr>
      <vt:lpstr>Calibri</vt:lpstr>
      <vt:lpstr>Wingdings</vt:lpstr>
      <vt:lpstr>乐谱 16x9</vt:lpstr>
      <vt:lpstr>第二组-第八周-团队报告</vt:lpstr>
      <vt:lpstr>报告内容</vt:lpstr>
      <vt:lpstr>合弄制宪章</vt:lpstr>
      <vt:lpstr>逻辑模型</vt:lpstr>
      <vt:lpstr>新数字化出版页面的制作</vt:lpstr>
      <vt:lpstr>PowerPoint 演示文稿</vt:lpstr>
      <vt:lpstr>参考文献及新词条的编辑</vt:lpstr>
      <vt:lpstr>谢谢观看！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2017-11-05T07:53:08Z</dcterms:created>
  <dcterms:modified xsi:type="dcterms:W3CDTF">2017-11-12T12:15:18Z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