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10/9/2017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第二组</a:t>
            </a:r>
            <a:r>
              <a:rPr lang="en-US" altLang="zh-CN" dirty="0" smtClean="0"/>
              <a:t>-</a:t>
            </a:r>
            <a:r>
              <a:rPr lang="zh-CN" altLang="en-US" dirty="0" smtClean="0"/>
              <a:t>团队报告</a:t>
            </a:r>
            <a:r>
              <a:rPr lang="en-US" altLang="zh-CN" dirty="0" smtClean="0"/>
              <a:t>-</a:t>
            </a:r>
            <a:r>
              <a:rPr lang="zh-CN" altLang="en-US" dirty="0" smtClean="0"/>
              <a:t>第二周</a:t>
            </a:r>
            <a:endParaRPr lang="zh-CN" altLang="en-US" dirty="0"/>
          </a:p>
        </p:txBody>
      </p:sp>
      <p:sp>
        <p:nvSpPr>
          <p:cNvPr id="3" name="副标题 2"/>
          <p:cNvSpPr>
            <a:spLocks noGrp="1"/>
          </p:cNvSpPr>
          <p:nvPr>
            <p:ph type="subTitle" idx="1"/>
          </p:nvPr>
        </p:nvSpPr>
        <p:spPr/>
        <p:txBody>
          <a:bodyPr>
            <a:normAutofit/>
          </a:bodyPr>
          <a:lstStyle/>
          <a:p>
            <a:r>
              <a:rPr lang="en-US" altLang="zh-CN" sz="3200" dirty="0" smtClean="0"/>
              <a:t>20171009</a:t>
            </a:r>
            <a:endParaRPr lang="zh-CN" altLang="en-US" sz="3200" dirty="0"/>
          </a:p>
        </p:txBody>
      </p:sp>
    </p:spTree>
    <p:extLst>
      <p:ext uri="{BB962C8B-B14F-4D97-AF65-F5344CB8AC3E}">
        <p14:creationId xmlns:p14="http://schemas.microsoft.com/office/powerpoint/2010/main" val="162711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最终成果</a:t>
            </a:r>
            <a:endParaRPr lang="zh-CN" altLang="en-US" dirty="0"/>
          </a:p>
        </p:txBody>
      </p:sp>
      <p:pic>
        <p:nvPicPr>
          <p:cNvPr id="4" name="内容占位符 3"/>
          <p:cNvPicPr>
            <a:picLocks noGrp="1"/>
          </p:cNvPicPr>
          <p:nvPr>
            <p:ph sz="quarter" idx="13"/>
          </p:nvPr>
        </p:nvPicPr>
        <p:blipFill rotWithShape="1">
          <a:blip r:embed="rId2"/>
          <a:srcRect r="1035" b="5889"/>
          <a:stretch/>
        </p:blipFill>
        <p:spPr bwMode="auto">
          <a:xfrm>
            <a:off x="477052" y="2486025"/>
            <a:ext cx="5571051" cy="3405324"/>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3"/>
          <a:srcRect r="1577" b="5568"/>
          <a:stretch/>
        </p:blipFill>
        <p:spPr bwMode="auto">
          <a:xfrm>
            <a:off x="6283234" y="2486025"/>
            <a:ext cx="5687105" cy="34053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203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649" y="2434254"/>
            <a:ext cx="10364451" cy="1596177"/>
          </a:xfrm>
        </p:spPr>
        <p:txBody>
          <a:bodyPr>
            <a:normAutofit/>
          </a:bodyPr>
          <a:lstStyle/>
          <a:p>
            <a:r>
              <a:rPr lang="zh-CN" altLang="en-US" sz="5400" dirty="0" smtClean="0"/>
              <a:t>谢谢大家！</a:t>
            </a:r>
            <a:endParaRPr lang="zh-CN" altLang="en-US" sz="5400" dirty="0"/>
          </a:p>
        </p:txBody>
      </p:sp>
    </p:spTree>
    <p:extLst>
      <p:ext uri="{BB962C8B-B14F-4D97-AF65-F5344CB8AC3E}">
        <p14:creationId xmlns:p14="http://schemas.microsoft.com/office/powerpoint/2010/main" val="375347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本周任务</a:t>
            </a:r>
            <a:endParaRPr lang="zh-CN" altLang="en-US" dirty="0"/>
          </a:p>
        </p:txBody>
      </p:sp>
      <p:sp>
        <p:nvSpPr>
          <p:cNvPr id="3" name="内容占位符 2"/>
          <p:cNvSpPr>
            <a:spLocks noGrp="1"/>
          </p:cNvSpPr>
          <p:nvPr>
            <p:ph sz="quarter" idx="13"/>
          </p:nvPr>
        </p:nvSpPr>
        <p:spPr/>
        <p:txBody>
          <a:bodyPr/>
          <a:lstStyle/>
          <a:p>
            <a:endParaRPr lang="en-US" altLang="zh-CN" dirty="0" smtClean="0"/>
          </a:p>
          <a:p>
            <a:r>
              <a:rPr lang="zh-CN" altLang="en-US" dirty="0" smtClean="0"/>
              <a:t>了解</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Seven brief lessons on physics》 </a:t>
            </a:r>
            <a:r>
              <a:rPr lang="zh-CN" altLang="en-US" dirty="0" smtClean="0">
                <a:latin typeface="Times New Roman" panose="02020603050405020304" pitchFamily="18" charset="0"/>
                <a:cs typeface="Times New Roman" panose="02020603050405020304" pitchFamily="18" charset="0"/>
              </a:rPr>
              <a:t>一书第四章中的物理学相关概念，并通过在</a:t>
            </a:r>
            <a:r>
              <a:rPr lang="en-US" altLang="zh-CN" dirty="0" smtClean="0">
                <a:latin typeface="Times New Roman" panose="02020603050405020304" pitchFamily="18" charset="0"/>
                <a:cs typeface="Times New Roman" panose="02020603050405020304" pitchFamily="18" charset="0"/>
              </a:rPr>
              <a:t>wiki</a:t>
            </a:r>
            <a:r>
              <a:rPr lang="zh-CN" altLang="en-US" dirty="0" smtClean="0">
                <a:latin typeface="Times New Roman" panose="02020603050405020304" pitchFamily="18" charset="0"/>
                <a:cs typeface="Times New Roman" panose="02020603050405020304" pitchFamily="18" charset="0"/>
              </a:rPr>
              <a:t>上对本书第四章进行翻译，完成</a:t>
            </a:r>
            <a:r>
              <a:rPr lang="en-US" altLang="zh-CN" dirty="0" smtClean="0">
                <a:latin typeface="Times New Roman" panose="02020603050405020304" pitchFamily="18" charset="0"/>
                <a:cs typeface="Times New Roman" panose="02020603050405020304" pitchFamily="18" charset="0"/>
              </a:rPr>
              <a:t>15~20</a:t>
            </a:r>
            <a:r>
              <a:rPr lang="zh-CN" altLang="en-US" dirty="0" smtClean="0">
                <a:latin typeface="Times New Roman" panose="02020603050405020304" pitchFamily="18" charset="0"/>
                <a:cs typeface="Times New Roman" panose="02020603050405020304" pitchFamily="18" charset="0"/>
              </a:rPr>
              <a:t>词条的创建和标注，同时熟练掌握</a:t>
            </a:r>
            <a:r>
              <a:rPr lang="en-US" altLang="zh-CN" dirty="0" smtClean="0">
                <a:latin typeface="Times New Roman" panose="02020603050405020304" pitchFamily="18" charset="0"/>
                <a:cs typeface="Times New Roman" panose="02020603050405020304" pitchFamily="18" charset="0"/>
              </a:rPr>
              <a:t>wiki</a:t>
            </a:r>
            <a:r>
              <a:rPr lang="zh-CN" altLang="en-US" dirty="0" smtClean="0">
                <a:latin typeface="Times New Roman" panose="02020603050405020304" pitchFamily="18" charset="0"/>
                <a:cs typeface="Times New Roman" panose="02020603050405020304" pitchFamily="18" charset="0"/>
              </a:rPr>
              <a:t>的使用，进一步把书中的物理概念和超越学科的认知基础上的相关知识建立隐喻</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57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逻辑模型</a:t>
            </a:r>
            <a:endParaRPr lang="zh-CN" altLang="en-US" dirty="0"/>
          </a:p>
        </p:txBody>
      </p:sp>
      <p:pic>
        <p:nvPicPr>
          <p:cNvPr id="4" name="内容占位符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65503" y="1763485"/>
            <a:ext cx="7660993" cy="4980327"/>
          </a:xfrm>
        </p:spPr>
      </p:pic>
    </p:spTree>
    <p:extLst>
      <p:ext uri="{BB962C8B-B14F-4D97-AF65-F5344CB8AC3E}">
        <p14:creationId xmlns:p14="http://schemas.microsoft.com/office/powerpoint/2010/main" val="139541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翻译分工</a:t>
            </a:r>
            <a:endParaRPr lang="zh-CN" altLang="en-US" dirty="0"/>
          </a:p>
        </p:txBody>
      </p:sp>
      <p:sp>
        <p:nvSpPr>
          <p:cNvPr id="3" name="内容占位符 2"/>
          <p:cNvSpPr>
            <a:spLocks noGrp="1"/>
          </p:cNvSpPr>
          <p:nvPr>
            <p:ph sz="quarter" idx="13"/>
          </p:nvPr>
        </p:nvSpPr>
        <p:spPr/>
        <p:txBody>
          <a:bodyPr/>
          <a:lstStyle/>
          <a:p>
            <a:pPr marL="0" indent="0">
              <a:buNone/>
            </a:pPr>
            <a:r>
              <a:rPr lang="zh-CN" altLang="en-US" sz="2400" dirty="0" smtClean="0"/>
              <a:t>本书第四章主要共分为四页，所以分工具体如下：</a:t>
            </a:r>
            <a:endParaRPr lang="en-US" altLang="zh-CN" sz="2400" dirty="0" smtClean="0"/>
          </a:p>
          <a:p>
            <a:r>
              <a:rPr lang="zh-CN" altLang="en-US" dirty="0"/>
              <a:t>第一页 张</a:t>
            </a:r>
            <a:r>
              <a:rPr lang="zh-CN" altLang="en-US" dirty="0" smtClean="0"/>
              <a:t>鹏</a:t>
            </a:r>
            <a:endParaRPr lang="zh-CN" altLang="en-US" dirty="0"/>
          </a:p>
          <a:p>
            <a:r>
              <a:rPr lang="zh-CN" altLang="en-US" dirty="0"/>
              <a:t>第二页 康金</a:t>
            </a:r>
            <a:r>
              <a:rPr lang="zh-CN" altLang="en-US" dirty="0" smtClean="0"/>
              <a:t>梁</a:t>
            </a:r>
            <a:endParaRPr lang="zh-CN" altLang="en-US" dirty="0"/>
          </a:p>
          <a:p>
            <a:r>
              <a:rPr lang="zh-CN" altLang="en-US" dirty="0"/>
              <a:t>第三页 </a:t>
            </a:r>
            <a:r>
              <a:rPr lang="zh-CN" altLang="en-US" dirty="0" smtClean="0"/>
              <a:t>黄立昊</a:t>
            </a:r>
            <a:endParaRPr lang="zh-CN" altLang="en-US" dirty="0"/>
          </a:p>
          <a:p>
            <a:r>
              <a:rPr lang="zh-CN" altLang="en-US" dirty="0"/>
              <a:t>第四页 朱静</a:t>
            </a:r>
            <a:r>
              <a:rPr lang="zh-CN" altLang="en-US" dirty="0" smtClean="0"/>
              <a:t>远</a:t>
            </a:r>
            <a:endParaRPr lang="zh-CN" altLang="en-US" dirty="0"/>
          </a:p>
          <a:p>
            <a:endParaRPr lang="zh-CN" altLang="en-US" dirty="0"/>
          </a:p>
        </p:txBody>
      </p:sp>
    </p:spTree>
    <p:extLst>
      <p:ext uri="{BB962C8B-B14F-4D97-AF65-F5344CB8AC3E}">
        <p14:creationId xmlns:p14="http://schemas.microsoft.com/office/powerpoint/2010/main" val="122072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WIKI</a:t>
            </a:r>
            <a:r>
              <a:rPr lang="zh-CN" altLang="en-US" dirty="0" smtClean="0">
                <a:latin typeface="Times New Roman" panose="02020603050405020304" pitchFamily="18" charset="0"/>
                <a:cs typeface="Times New Roman" panose="02020603050405020304" pitchFamily="18" charset="0"/>
              </a:rPr>
              <a:t>编辑分工</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3"/>
          </p:nvPr>
        </p:nvSpPr>
        <p:spPr/>
        <p:txBody>
          <a:bodyPr/>
          <a:lstStyle/>
          <a:p>
            <a:r>
              <a:rPr lang="zh-CN" altLang="en-US" dirty="0" smtClean="0"/>
              <a:t>整体框架由朱静远同学完成，其中包括逻辑模型图片的上传、翻译分工和校对的编辑以及朱静远同学自己负责部分的翻译正文和部分词条的创建和最后的整理</a:t>
            </a:r>
            <a:endParaRPr lang="en-US" altLang="zh-CN" dirty="0" smtClean="0"/>
          </a:p>
          <a:p>
            <a:endParaRPr lang="zh-CN" altLang="en-US" dirty="0"/>
          </a:p>
        </p:txBody>
      </p:sp>
      <p:pic>
        <p:nvPicPr>
          <p:cNvPr id="4" name="图片 3"/>
          <p:cNvPicPr/>
          <p:nvPr/>
        </p:nvPicPr>
        <p:blipFill rotWithShape="1">
          <a:blip r:embed="rId2"/>
          <a:srcRect l="13906" t="10278" r="1758" b="8137"/>
          <a:stretch/>
        </p:blipFill>
        <p:spPr bwMode="auto">
          <a:xfrm>
            <a:off x="1175031" y="3371849"/>
            <a:ext cx="4448175" cy="2419350"/>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3"/>
          <a:srcRect t="13811" r="-589" b="22270"/>
          <a:stretch/>
        </p:blipFill>
        <p:spPr bwMode="auto">
          <a:xfrm>
            <a:off x="6233432" y="3633786"/>
            <a:ext cx="5305425" cy="1895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050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WIKI</a:t>
            </a:r>
            <a:r>
              <a:rPr lang="zh-CN" altLang="en-US" dirty="0">
                <a:latin typeface="Times New Roman" panose="02020603050405020304" pitchFamily="18" charset="0"/>
                <a:cs typeface="Times New Roman" panose="02020603050405020304" pitchFamily="18" charset="0"/>
              </a:rPr>
              <a:t>编辑分工</a:t>
            </a:r>
            <a:endParaRPr lang="zh-CN" altLang="en-US" dirty="0"/>
          </a:p>
        </p:txBody>
      </p:sp>
      <p:pic>
        <p:nvPicPr>
          <p:cNvPr id="4" name="内容占位符 3"/>
          <p:cNvPicPr>
            <a:picLocks noGrp="1"/>
          </p:cNvPicPr>
          <p:nvPr>
            <p:ph sz="quarter" idx="13"/>
          </p:nvPr>
        </p:nvPicPr>
        <p:blipFill rotWithShape="1">
          <a:blip r:embed="rId2"/>
          <a:srcRect t="4806" r="1600" b="4844"/>
          <a:stretch/>
        </p:blipFill>
        <p:spPr bwMode="auto">
          <a:xfrm>
            <a:off x="2779422" y="2214694"/>
            <a:ext cx="6633156" cy="34242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765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WIKI</a:t>
            </a:r>
            <a:r>
              <a:rPr lang="zh-CN" altLang="en-US" dirty="0">
                <a:latin typeface="Times New Roman" panose="02020603050405020304" pitchFamily="18" charset="0"/>
                <a:cs typeface="Times New Roman" panose="02020603050405020304" pitchFamily="18" charset="0"/>
              </a:rPr>
              <a:t>编辑分工</a:t>
            </a:r>
            <a:endParaRPr lang="zh-CN" altLang="en-US" dirty="0"/>
          </a:p>
        </p:txBody>
      </p:sp>
      <p:sp>
        <p:nvSpPr>
          <p:cNvPr id="3" name="内容占位符 2"/>
          <p:cNvSpPr>
            <a:spLocks noGrp="1"/>
          </p:cNvSpPr>
          <p:nvPr>
            <p:ph sz="quarter" idx="13"/>
          </p:nvPr>
        </p:nvSpPr>
        <p:spPr/>
        <p:txBody>
          <a:bodyPr/>
          <a:lstStyle/>
          <a:p>
            <a:r>
              <a:rPr lang="zh-CN" altLang="en-US" dirty="0"/>
              <a:t>张鹏同学在大家完成翻译正文上传之后，完成了文中部分关键词的标注和</a:t>
            </a:r>
            <a:r>
              <a:rPr lang="zh-CN" altLang="en-US" dirty="0" smtClean="0"/>
              <a:t>连接和具体分工的修改，</a:t>
            </a:r>
            <a:r>
              <a:rPr lang="zh-CN" altLang="en-US" dirty="0"/>
              <a:t>除此之外，则完成自己负责部分的翻译正文和部分词条的</a:t>
            </a:r>
            <a:r>
              <a:rPr lang="zh-CN" altLang="en-US" dirty="0" smtClean="0"/>
              <a:t>创建，最终完成小组报告</a:t>
            </a:r>
            <a:endParaRPr lang="en-US" altLang="zh-CN" dirty="0"/>
          </a:p>
          <a:p>
            <a:endParaRPr lang="zh-CN" altLang="en-US" dirty="0"/>
          </a:p>
        </p:txBody>
      </p:sp>
      <p:pic>
        <p:nvPicPr>
          <p:cNvPr id="4" name="图片 3"/>
          <p:cNvPicPr/>
          <p:nvPr/>
        </p:nvPicPr>
        <p:blipFill rotWithShape="1">
          <a:blip r:embed="rId2"/>
          <a:srcRect l="1" t="10599" r="674" b="8458"/>
          <a:stretch/>
        </p:blipFill>
        <p:spPr bwMode="auto">
          <a:xfrm>
            <a:off x="847725" y="3594461"/>
            <a:ext cx="5238750" cy="2400300"/>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3"/>
          <a:srcRect t="1284" r="1577" b="6531"/>
          <a:stretch/>
        </p:blipFill>
        <p:spPr bwMode="auto">
          <a:xfrm>
            <a:off x="6324711" y="3594461"/>
            <a:ext cx="4952889" cy="23491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955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WIKI</a:t>
            </a:r>
            <a:r>
              <a:rPr lang="zh-CN" altLang="en-US" dirty="0">
                <a:latin typeface="Times New Roman" panose="02020603050405020304" pitchFamily="18" charset="0"/>
                <a:cs typeface="Times New Roman" panose="02020603050405020304" pitchFamily="18" charset="0"/>
              </a:rPr>
              <a:t>编辑分工</a:t>
            </a:r>
            <a:endParaRPr lang="zh-CN" altLang="en-US" dirty="0"/>
          </a:p>
        </p:txBody>
      </p:sp>
      <p:pic>
        <p:nvPicPr>
          <p:cNvPr id="4" name="内容占位符 3"/>
          <p:cNvPicPr>
            <a:picLocks noGrp="1"/>
          </p:cNvPicPr>
          <p:nvPr>
            <p:ph sz="quarter" idx="13"/>
          </p:nvPr>
        </p:nvPicPr>
        <p:blipFill rotWithShape="1">
          <a:blip r:embed="rId2"/>
          <a:srcRect r="2300" b="5568"/>
          <a:stretch/>
        </p:blipFill>
        <p:spPr bwMode="auto">
          <a:xfrm>
            <a:off x="241349" y="2855458"/>
            <a:ext cx="5610811" cy="2931387"/>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3"/>
          <a:srcRect t="964" r="1216" b="7495"/>
          <a:stretch/>
        </p:blipFill>
        <p:spPr bwMode="auto">
          <a:xfrm>
            <a:off x="6469243" y="2855459"/>
            <a:ext cx="5587774" cy="29313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731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WIKI</a:t>
            </a:r>
            <a:r>
              <a:rPr lang="zh-CN" altLang="en-US" dirty="0">
                <a:latin typeface="Times New Roman" panose="02020603050405020304" pitchFamily="18" charset="0"/>
                <a:cs typeface="Times New Roman" panose="02020603050405020304" pitchFamily="18" charset="0"/>
              </a:rPr>
              <a:t>编辑分工</a:t>
            </a:r>
            <a:endParaRPr lang="zh-CN" altLang="en-US" dirty="0"/>
          </a:p>
        </p:txBody>
      </p:sp>
      <p:sp>
        <p:nvSpPr>
          <p:cNvPr id="3" name="内容占位符 2"/>
          <p:cNvSpPr>
            <a:spLocks noGrp="1"/>
          </p:cNvSpPr>
          <p:nvPr>
            <p:ph sz="quarter" idx="13"/>
          </p:nvPr>
        </p:nvSpPr>
        <p:spPr/>
        <p:txBody>
          <a:bodyPr/>
          <a:lstStyle/>
          <a:p>
            <a:r>
              <a:rPr lang="zh-CN" altLang="en-US" dirty="0" smtClean="0"/>
              <a:t>康金梁同学和黄立昊同学按时完成了自己负责部分的翻译正文和部分词条的创建</a:t>
            </a:r>
            <a:endParaRPr lang="zh-CN" altLang="en-US" dirty="0"/>
          </a:p>
        </p:txBody>
      </p:sp>
      <p:pic>
        <p:nvPicPr>
          <p:cNvPr id="4" name="图片 3"/>
          <p:cNvPicPr/>
          <p:nvPr/>
        </p:nvPicPr>
        <p:blipFill rotWithShape="1">
          <a:blip r:embed="rId2"/>
          <a:srcRect t="321" r="2299" b="6852"/>
          <a:stretch/>
        </p:blipFill>
        <p:spPr bwMode="auto">
          <a:xfrm>
            <a:off x="1201783" y="2940911"/>
            <a:ext cx="4623026" cy="2752726"/>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3"/>
          <a:srcRect r="1396" b="7174"/>
          <a:stretch/>
        </p:blipFill>
        <p:spPr bwMode="auto">
          <a:xfrm>
            <a:off x="5950879" y="2940911"/>
            <a:ext cx="5200650" cy="275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87097933"/>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41</TotalTime>
  <Words>234</Words>
  <Application>Microsoft Office PowerPoint</Application>
  <PresentationFormat>宽屏</PresentationFormat>
  <Paragraphs>22</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Arial</vt:lpstr>
      <vt:lpstr>Times New Roman</vt:lpstr>
      <vt:lpstr>Tw Cen MT</vt:lpstr>
      <vt:lpstr>水滴</vt:lpstr>
      <vt:lpstr>第二组-团队报告-第二周</vt:lpstr>
      <vt:lpstr>本周任务</vt:lpstr>
      <vt:lpstr>逻辑模型</vt:lpstr>
      <vt:lpstr>翻译分工</vt:lpstr>
      <vt:lpstr>WIKI编辑分工</vt:lpstr>
      <vt:lpstr>WIKI编辑分工</vt:lpstr>
      <vt:lpstr>WIKI编辑分工</vt:lpstr>
      <vt:lpstr>WIKI编辑分工</vt:lpstr>
      <vt:lpstr>WIKI编辑分工</vt:lpstr>
      <vt:lpstr>最终成果</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第二组-团队报告-第二周</dc:title>
  <dc:creator>°Minor 昔年</dc:creator>
  <cp:lastModifiedBy>°Minor 昔年</cp:lastModifiedBy>
  <cp:revision>5</cp:revision>
  <dcterms:created xsi:type="dcterms:W3CDTF">2017-10-09T08:34:37Z</dcterms:created>
  <dcterms:modified xsi:type="dcterms:W3CDTF">2017-10-09T09:16:24Z</dcterms:modified>
</cp:coreProperties>
</file>