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5" r:id="rId2"/>
  </p:sldMasterIdLst>
  <p:notesMasterIdLst>
    <p:notesMasterId r:id="rId17"/>
  </p:notesMasterIdLst>
  <p:sldIdLst>
    <p:sldId id="278" r:id="rId3"/>
    <p:sldId id="331" r:id="rId4"/>
    <p:sldId id="303" r:id="rId5"/>
    <p:sldId id="352" r:id="rId6"/>
    <p:sldId id="358" r:id="rId7"/>
    <p:sldId id="353" r:id="rId8"/>
    <p:sldId id="354" r:id="rId9"/>
    <p:sldId id="355" r:id="rId10"/>
    <p:sldId id="359" r:id="rId11"/>
    <p:sldId id="356" r:id="rId12"/>
    <p:sldId id="360" r:id="rId13"/>
    <p:sldId id="348" r:id="rId14"/>
    <p:sldId id="357" r:id="rId15"/>
    <p:sldId id="339" r:id="rId16"/>
  </p:sldIdLst>
  <p:sldSz cx="12857163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4DAB0B-2067-9A40-8D43-3447FE3DB6E5}">
          <p14:sldIdLst>
            <p14:sldId id="278"/>
            <p14:sldId id="331"/>
            <p14:sldId id="303"/>
            <p14:sldId id="352"/>
            <p14:sldId id="358"/>
            <p14:sldId id="353"/>
            <p14:sldId id="354"/>
            <p14:sldId id="355"/>
            <p14:sldId id="359"/>
            <p14:sldId id="356"/>
            <p14:sldId id="360"/>
            <p14:sldId id="348"/>
            <p14:sldId id="357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8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075B6"/>
    <a:srgbClr val="A6A6A6"/>
    <a:srgbClr val="595959"/>
    <a:srgbClr val="FF86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2" autoAdjust="0"/>
    <p:restoredTop sz="94668"/>
  </p:normalViewPr>
  <p:slideViewPr>
    <p:cSldViewPr>
      <p:cViewPr varScale="1">
        <p:scale>
          <a:sx n="65" d="100"/>
          <a:sy n="65" d="100"/>
        </p:scale>
        <p:origin x="486" y="72"/>
      </p:cViewPr>
      <p:guideLst>
        <p:guide orient="horz" pos="227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4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2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45C20-9DC3-4C93-855F-0906F529D9E0}" type="datetimeFigureOut">
              <a:rPr lang="zh-CN" altLang="en-US"/>
              <a:pPr>
                <a:defRPr/>
              </a:pPr>
              <a:t>2017/10/15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595A7-F137-4A1C-94F3-17BF434764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5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4874-415F-4462-8CBD-90FA9588F106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42938" y="290513"/>
            <a:ext cx="11571287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30" tIns="64265" rIns="128530" bIns="642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42938" y="1687513"/>
            <a:ext cx="1157128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30" tIns="64265" rIns="128530" bIns="642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4013"/>
            <a:ext cx="3000375" cy="385762"/>
          </a:xfrm>
          <a:prstGeom prst="rect">
            <a:avLst/>
          </a:prstGeom>
        </p:spPr>
        <p:txBody>
          <a:bodyPr vert="horz" lIns="128530" tIns="64265" rIns="128530" bIns="6426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7E96DE-9E58-4D12-881B-2A55675D2103}" type="datetimeFigureOut">
              <a:rPr lang="zh-CN" altLang="en-US"/>
              <a:pPr>
                <a:defRPr/>
              </a:pPr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2613" y="6704013"/>
            <a:ext cx="4071937" cy="385762"/>
          </a:xfrm>
          <a:prstGeom prst="rect">
            <a:avLst/>
          </a:prstGeom>
        </p:spPr>
        <p:txBody>
          <a:bodyPr vert="horz" lIns="128530" tIns="64265" rIns="128530" bIns="6426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3850" y="6704013"/>
            <a:ext cx="3000375" cy="385762"/>
          </a:xfrm>
          <a:prstGeom prst="rect">
            <a:avLst/>
          </a:prstGeom>
        </p:spPr>
        <p:txBody>
          <a:bodyPr vert="horz" wrap="square" lIns="128530" tIns="64265" rIns="128530" bIns="64265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fld id="{A5620144-0991-4015-A106-087B26C73338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" y="688"/>
            <a:ext cx="12855600" cy="7231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642656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6pPr>
      <a:lvl7pPr marL="1285309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7pPr>
      <a:lvl8pPr marL="192796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8pPr>
      <a:lvl9pPr marL="25706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79425" indent="-479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1400" indent="-4000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04963" indent="-319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7900" indent="-319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90838" indent="-319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34603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77258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19911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62567" indent="-321327" algn="l" defTabSz="128530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2656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309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7964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0621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13275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55930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585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41240" algn="l" defTabSz="128530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4874-415F-4462-8CBD-90FA9588F106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95743" y="2321620"/>
            <a:ext cx="1431472" cy="1582153"/>
            <a:chOff x="1837124" y="1808150"/>
            <a:chExt cx="1431472" cy="1582153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 bwMode="auto">
          <a:xfrm>
            <a:off x="4284709" y="4807861"/>
            <a:ext cx="376703" cy="37670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497106" y="4958542"/>
            <a:ext cx="979428" cy="97942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675544" y="5274562"/>
            <a:ext cx="1205451" cy="1205450"/>
            <a:chOff x="4172683" y="4897116"/>
            <a:chExt cx="1205451" cy="1205450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32665" y="1247480"/>
            <a:ext cx="3218663" cy="2204250"/>
            <a:chOff x="4474046" y="734010"/>
            <a:chExt cx="3218663" cy="2204250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0" name="对角圆角矩形 29"/>
          <p:cNvSpPr/>
          <p:nvPr/>
        </p:nvSpPr>
        <p:spPr bwMode="auto">
          <a:xfrm>
            <a:off x="1798467" y="3357580"/>
            <a:ext cx="2699386" cy="188351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r>
              <a:rPr lang="en-US" altLang="zh-CN" sz="696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2017</a:t>
            </a:r>
            <a:endParaRPr lang="zh-CN" altLang="en-US" sz="696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7" name="TextBox 25"/>
          <p:cNvSpPr txBox="1"/>
          <p:nvPr/>
        </p:nvSpPr>
        <p:spPr>
          <a:xfrm>
            <a:off x="5085228" y="2873285"/>
            <a:ext cx="75905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000" b="1" cap="all" spc="-15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超越学科的认知基础第二组第四周</a:t>
            </a:r>
            <a:endParaRPr lang="en-US" altLang="zh-CN" sz="4000" b="1" cap="all" spc="-150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ctr">
              <a:defRPr/>
            </a:pPr>
            <a:r>
              <a:rPr lang="zh-CN" altLang="en-US" sz="4000" b="1" cap="all" spc="-15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工作报告</a:t>
            </a:r>
            <a:endParaRPr lang="zh-CN" altLang="zh-CN" sz="4000" b="1" cap="all" spc="-15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7" name="TextBox 26"/>
          <p:cNvSpPr txBox="1"/>
          <p:nvPr/>
        </p:nvSpPr>
        <p:spPr>
          <a:xfrm>
            <a:off x="6807346" y="4299222"/>
            <a:ext cx="3639754" cy="1440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accent2">
                    <a:lumMod val="50000"/>
                  </a:schemeClr>
                </a:solidFill>
              </a:rPr>
              <a:t>汇报人：朱静远</a:t>
            </a:r>
            <a:endParaRPr lang="en-US" altLang="zh-C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accent2">
                    <a:lumMod val="50000"/>
                  </a:schemeClr>
                </a:solidFill>
              </a:rPr>
              <a:t>组内成员：张鹏（组长）</a:t>
            </a:r>
            <a:endParaRPr lang="en-US" altLang="zh-C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accent2">
                    <a:lumMod val="50000"/>
                  </a:schemeClr>
                </a:solidFill>
              </a:rPr>
              <a:t>                 康金梁</a:t>
            </a:r>
            <a:endParaRPr lang="en-US" altLang="zh-C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accent2">
                    <a:lumMod val="50000"/>
                  </a:schemeClr>
                </a:solidFill>
              </a:rPr>
              <a:t>                黄立昊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85228" y="4191854"/>
            <a:ext cx="70839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1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0" grpId="0" animBg="1"/>
          <p:bldP spid="27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1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0" grpId="0" animBg="1"/>
          <p:bldP spid="27" grpId="0"/>
          <p:bldP spid="4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883965" y="591989"/>
            <a:ext cx="2660140" cy="22927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46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" name="矩形 45"/>
          <p:cNvSpPr/>
          <p:nvPr/>
        </p:nvSpPr>
        <p:spPr>
          <a:xfrm>
            <a:off x="1958938" y="880021"/>
            <a:ext cx="510193" cy="514392"/>
          </a:xfrm>
          <a:custGeom>
            <a:avLst/>
            <a:gdLst/>
            <a:ahLst/>
            <a:cxnLst/>
            <a:rect l="l" t="t" r="r" b="b"/>
            <a:pathLst>
              <a:path w="752475" h="755648">
                <a:moveTo>
                  <a:pt x="60325" y="0"/>
                </a:moveTo>
                <a:cubicBezTo>
                  <a:pt x="86342" y="0"/>
                  <a:pt x="108512" y="16470"/>
                  <a:pt x="116492" y="39730"/>
                </a:cubicBezTo>
                <a:lnTo>
                  <a:pt x="251669" y="169806"/>
                </a:lnTo>
                <a:lnTo>
                  <a:pt x="654050" y="15875"/>
                </a:lnTo>
                <a:lnTo>
                  <a:pt x="749300" y="88900"/>
                </a:lnTo>
                <a:lnTo>
                  <a:pt x="420437" y="332205"/>
                </a:lnTo>
                <a:lnTo>
                  <a:pt x="574416" y="480374"/>
                </a:lnTo>
                <a:lnTo>
                  <a:pt x="752475" y="469900"/>
                </a:lnTo>
                <a:lnTo>
                  <a:pt x="742950" y="565150"/>
                </a:lnTo>
                <a:lnTo>
                  <a:pt x="609861" y="596204"/>
                </a:lnTo>
                <a:lnTo>
                  <a:pt x="552451" y="749298"/>
                </a:lnTo>
                <a:lnTo>
                  <a:pt x="473076" y="755648"/>
                </a:lnTo>
                <a:lnTo>
                  <a:pt x="486660" y="572267"/>
                </a:lnTo>
                <a:lnTo>
                  <a:pt x="331516" y="416116"/>
                </a:lnTo>
                <a:lnTo>
                  <a:pt x="98425" y="752475"/>
                </a:lnTo>
                <a:lnTo>
                  <a:pt x="6350" y="660400"/>
                </a:lnTo>
                <a:lnTo>
                  <a:pt x="172156" y="255721"/>
                </a:lnTo>
                <a:lnTo>
                  <a:pt x="25948" y="108564"/>
                </a:lnTo>
                <a:cubicBezTo>
                  <a:pt x="9989" y="98516"/>
                  <a:pt x="0" y="80587"/>
                  <a:pt x="0" y="60325"/>
                </a:cubicBezTo>
                <a:cubicBezTo>
                  <a:pt x="0" y="27008"/>
                  <a:pt x="27008" y="0"/>
                  <a:pt x="603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46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4005" y="173834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翻译正文截图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85" y="1130588"/>
            <a:ext cx="8080300" cy="54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89" y="231949"/>
            <a:ext cx="10101609" cy="68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0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195743" y="2321620"/>
            <a:ext cx="1431472" cy="1582153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4284709" y="4807861"/>
            <a:ext cx="376703" cy="37670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497106" y="4958542"/>
            <a:ext cx="979428" cy="97942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675544" y="5274562"/>
            <a:ext cx="1205451" cy="1205450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32665" y="1247480"/>
            <a:ext cx="3218663" cy="220425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1798467" y="3357580"/>
            <a:ext cx="2699386" cy="188351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r>
              <a:rPr lang="en-US" altLang="zh-CN" sz="6960" b="1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2017</a:t>
            </a:r>
            <a:endParaRPr lang="zh-CN" altLang="en-US" sz="6960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7" name="标题 12"/>
          <p:cNvSpPr txBox="1">
            <a:spLocks/>
          </p:cNvSpPr>
          <p:nvPr/>
        </p:nvSpPr>
        <p:spPr bwMode="auto">
          <a:xfrm>
            <a:off x="5342993" y="3544317"/>
            <a:ext cx="5910123" cy="68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30" tIns="64265" rIns="128530" bIns="64265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VIEW CHANGES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截图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36" grpId="0" animBg="1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36" grpId="0" animBg="1"/>
          <p:bldP spid="3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17" y="1096045"/>
            <a:ext cx="11957998" cy="50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40461"/>
            <a:ext cx="12857163" cy="23921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3149113"/>
            <a:ext cx="12857163" cy="1691348"/>
            <a:chOff x="-1" y="3149113"/>
            <a:chExt cx="12857163" cy="1691348"/>
          </a:xfrm>
        </p:grpSpPr>
        <p:sp>
          <p:nvSpPr>
            <p:cNvPr id="33" name="等腰三角形 32"/>
            <p:cNvSpPr/>
            <p:nvPr/>
          </p:nvSpPr>
          <p:spPr>
            <a:xfrm>
              <a:off x="1001365" y="4081404"/>
              <a:ext cx="880505" cy="75905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0443467" y="4198483"/>
              <a:ext cx="744693" cy="64197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-1" y="3149113"/>
              <a:ext cx="1049372" cy="169134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1881870" y="4384948"/>
              <a:ext cx="440252" cy="45551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1188160" y="4081404"/>
              <a:ext cx="880505" cy="75905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1976657" y="3248378"/>
              <a:ext cx="880505" cy="159208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084983" y="1816125"/>
            <a:ext cx="4687197" cy="1489730"/>
          </a:xfrm>
          <a:prstGeom prst="rect">
            <a:avLst/>
          </a:prstGeom>
        </p:spPr>
        <p:txBody>
          <a:bodyPr wrap="square" lIns="96420" tIns="48210" rIns="96420" bIns="48210" anchor="t">
            <a:spAutoFit/>
          </a:bodyPr>
          <a:lstStyle/>
          <a:p>
            <a:pPr algn="ctr" fontAlgn="ctr">
              <a:lnSpc>
                <a:spcPct val="130000"/>
              </a:lnSpc>
            </a:pPr>
            <a:r>
              <a:rPr lang="zh-CN" altLang="en-US" sz="6960" b="1" spc="844" dirty="0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9972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000">
        <p14:ferris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195743" y="2321620"/>
            <a:ext cx="1431472" cy="1582153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4284709" y="4807861"/>
            <a:ext cx="376703" cy="37670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497106" y="4958542"/>
            <a:ext cx="979428" cy="97942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endParaRPr lang="zh-CN" altLang="en-US" sz="2531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675544" y="5274562"/>
            <a:ext cx="1205451" cy="1205450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32665" y="1247480"/>
            <a:ext cx="3218663" cy="220425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3527" tIns="41763" rIns="83527" bIns="4176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45460">
                <a:lnSpc>
                  <a:spcPct val="130000"/>
                </a:lnSpc>
              </a:pPr>
              <a:endParaRPr lang="zh-CN" altLang="en-US" sz="2531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1798467" y="3357580"/>
            <a:ext cx="2699386" cy="188351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83527" tIns="41763" rIns="83527" bIns="4176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5460">
              <a:lnSpc>
                <a:spcPct val="130000"/>
              </a:lnSpc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本周任务</a:t>
            </a:r>
            <a:endParaRPr lang="zh-CN" altLang="en-US" sz="4400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6309" y="3305116"/>
            <a:ext cx="6515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完成</a:t>
            </a:r>
            <a:r>
              <a:rPr kumimoji="1" lang="en-US" altLang="zh-CN" sz="2400" dirty="0" smtClean="0"/>
              <a:t>《SEVEN BRIEF LESSONS ON PHYSICS》</a:t>
            </a:r>
            <a:r>
              <a:rPr kumimoji="1" lang="zh-CN" altLang="en-US" sz="2400" dirty="0" smtClean="0"/>
              <a:t>一书的序言内容的翻译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为与本书有关的词条添加</a:t>
            </a:r>
            <a:r>
              <a:rPr kumimoji="1" lang="en-US" altLang="zh-CN" sz="2400" dirty="0" smtClean="0"/>
              <a:t>category</a:t>
            </a:r>
            <a:r>
              <a:rPr kumimoji="1" lang="zh-CN" altLang="en-US" sz="2400" dirty="0" smtClean="0"/>
              <a:t>（分类）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3.</a:t>
            </a:r>
            <a:r>
              <a:rPr kumimoji="1" lang="zh-CN" altLang="en-US" sz="2400" dirty="0" smtClean="0"/>
              <a:t>为第一次的出版物设计</a:t>
            </a:r>
            <a:r>
              <a:rPr kumimoji="1" lang="en-US" altLang="zh-CN" sz="2400" dirty="0" smtClean="0"/>
              <a:t>Template</a:t>
            </a:r>
            <a:r>
              <a:rPr kumimoji="1" lang="zh-CN" altLang="en-US" sz="2400" dirty="0" smtClean="0"/>
              <a:t>（模版）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4.</a:t>
            </a:r>
            <a:r>
              <a:rPr kumimoji="1" lang="zh-CN" altLang="en-US" sz="2400" dirty="0" smtClean="0"/>
              <a:t>对其他各组本周的翻译以及上周的翻译进行排版校对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6620541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1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 p14:presetBounceEnd="13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3000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3000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1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21000" fill="hold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3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/>
        </p:nvSpPr>
        <p:spPr bwMode="auto">
          <a:xfrm>
            <a:off x="5403611" y="2922218"/>
            <a:ext cx="2045666" cy="2045666"/>
          </a:xfrm>
          <a:custGeom>
            <a:avLst/>
            <a:gdLst>
              <a:gd name="T0" fmla="*/ 116 w 211"/>
              <a:gd name="T1" fmla="*/ 10 h 211"/>
              <a:gd name="T2" fmla="*/ 116 w 211"/>
              <a:gd name="T3" fmla="*/ 0 h 211"/>
              <a:gd name="T4" fmla="*/ 181 w 211"/>
              <a:gd name="T5" fmla="*/ 30 h 211"/>
              <a:gd name="T6" fmla="*/ 211 w 211"/>
              <a:gd name="T7" fmla="*/ 95 h 211"/>
              <a:gd name="T8" fmla="*/ 201 w 211"/>
              <a:gd name="T9" fmla="*/ 95 h 211"/>
              <a:gd name="T10" fmla="*/ 174 w 211"/>
              <a:gd name="T11" fmla="*/ 37 h 211"/>
              <a:gd name="T12" fmla="*/ 116 w 211"/>
              <a:gd name="T13" fmla="*/ 10 h 211"/>
              <a:gd name="T14" fmla="*/ 10 w 211"/>
              <a:gd name="T15" fmla="*/ 115 h 211"/>
              <a:gd name="T16" fmla="*/ 0 w 211"/>
              <a:gd name="T17" fmla="*/ 115 h 211"/>
              <a:gd name="T18" fmla="*/ 30 w 211"/>
              <a:gd name="T19" fmla="*/ 180 h 211"/>
              <a:gd name="T20" fmla="*/ 96 w 211"/>
              <a:gd name="T21" fmla="*/ 211 h 211"/>
              <a:gd name="T22" fmla="*/ 96 w 211"/>
              <a:gd name="T23" fmla="*/ 201 h 211"/>
              <a:gd name="T24" fmla="*/ 38 w 211"/>
              <a:gd name="T25" fmla="*/ 173 h 211"/>
              <a:gd name="T26" fmla="*/ 10 w 211"/>
              <a:gd name="T27" fmla="*/ 115 h 211"/>
              <a:gd name="T28" fmla="*/ 10 w 211"/>
              <a:gd name="T29" fmla="*/ 95 h 211"/>
              <a:gd name="T30" fmla="*/ 38 w 211"/>
              <a:gd name="T31" fmla="*/ 37 h 211"/>
              <a:gd name="T32" fmla="*/ 96 w 211"/>
              <a:gd name="T33" fmla="*/ 10 h 211"/>
              <a:gd name="T34" fmla="*/ 96 w 211"/>
              <a:gd name="T35" fmla="*/ 0 h 211"/>
              <a:gd name="T36" fmla="*/ 30 w 211"/>
              <a:gd name="T37" fmla="*/ 30 h 211"/>
              <a:gd name="T38" fmla="*/ 0 w 211"/>
              <a:gd name="T39" fmla="*/ 95 h 211"/>
              <a:gd name="T40" fmla="*/ 10 w 211"/>
              <a:gd name="T41" fmla="*/ 95 h 211"/>
              <a:gd name="T42" fmla="*/ 201 w 211"/>
              <a:gd name="T43" fmla="*/ 115 h 211"/>
              <a:gd name="T44" fmla="*/ 174 w 211"/>
              <a:gd name="T45" fmla="*/ 173 h 211"/>
              <a:gd name="T46" fmla="*/ 116 w 211"/>
              <a:gd name="T47" fmla="*/ 201 h 211"/>
              <a:gd name="T48" fmla="*/ 116 w 211"/>
              <a:gd name="T49" fmla="*/ 211 h 211"/>
              <a:gd name="T50" fmla="*/ 181 w 211"/>
              <a:gd name="T51" fmla="*/ 180 h 211"/>
              <a:gd name="T52" fmla="*/ 211 w 211"/>
              <a:gd name="T53" fmla="*/ 115 h 211"/>
              <a:gd name="T54" fmla="*/ 201 w 211"/>
              <a:gd name="T55" fmla="*/ 11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1" h="211">
                <a:moveTo>
                  <a:pt x="116" y="10"/>
                </a:moveTo>
                <a:cubicBezTo>
                  <a:pt x="116" y="0"/>
                  <a:pt x="116" y="0"/>
                  <a:pt x="116" y="0"/>
                </a:cubicBezTo>
                <a:cubicBezTo>
                  <a:pt x="139" y="2"/>
                  <a:pt x="163" y="12"/>
                  <a:pt x="181" y="30"/>
                </a:cubicBezTo>
                <a:cubicBezTo>
                  <a:pt x="199" y="48"/>
                  <a:pt x="209" y="72"/>
                  <a:pt x="211" y="95"/>
                </a:cubicBezTo>
                <a:cubicBezTo>
                  <a:pt x="201" y="95"/>
                  <a:pt x="201" y="95"/>
                  <a:pt x="201" y="95"/>
                </a:cubicBezTo>
                <a:cubicBezTo>
                  <a:pt x="199" y="74"/>
                  <a:pt x="190" y="53"/>
                  <a:pt x="174" y="37"/>
                </a:cubicBezTo>
                <a:cubicBezTo>
                  <a:pt x="157" y="21"/>
                  <a:pt x="137" y="12"/>
                  <a:pt x="116" y="10"/>
                </a:cubicBezTo>
                <a:close/>
                <a:moveTo>
                  <a:pt x="10" y="115"/>
                </a:moveTo>
                <a:cubicBezTo>
                  <a:pt x="0" y="115"/>
                  <a:pt x="0" y="115"/>
                  <a:pt x="0" y="115"/>
                </a:cubicBezTo>
                <a:cubicBezTo>
                  <a:pt x="2" y="139"/>
                  <a:pt x="12" y="162"/>
                  <a:pt x="30" y="180"/>
                </a:cubicBezTo>
                <a:cubicBezTo>
                  <a:pt x="49" y="199"/>
                  <a:pt x="72" y="209"/>
                  <a:pt x="96" y="21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74" y="199"/>
                  <a:pt x="54" y="189"/>
                  <a:pt x="38" y="173"/>
                </a:cubicBezTo>
                <a:cubicBezTo>
                  <a:pt x="21" y="157"/>
                  <a:pt x="12" y="137"/>
                  <a:pt x="10" y="115"/>
                </a:cubicBezTo>
                <a:close/>
                <a:moveTo>
                  <a:pt x="10" y="95"/>
                </a:moveTo>
                <a:cubicBezTo>
                  <a:pt x="12" y="74"/>
                  <a:pt x="21" y="53"/>
                  <a:pt x="38" y="37"/>
                </a:cubicBezTo>
                <a:cubicBezTo>
                  <a:pt x="54" y="21"/>
                  <a:pt x="74" y="12"/>
                  <a:pt x="96" y="10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2"/>
                  <a:pt x="49" y="12"/>
                  <a:pt x="30" y="30"/>
                </a:cubicBezTo>
                <a:cubicBezTo>
                  <a:pt x="12" y="48"/>
                  <a:pt x="2" y="72"/>
                  <a:pt x="0" y="95"/>
                </a:cubicBezTo>
                <a:lnTo>
                  <a:pt x="10" y="95"/>
                </a:lnTo>
                <a:close/>
                <a:moveTo>
                  <a:pt x="201" y="115"/>
                </a:moveTo>
                <a:cubicBezTo>
                  <a:pt x="199" y="137"/>
                  <a:pt x="190" y="157"/>
                  <a:pt x="174" y="173"/>
                </a:cubicBezTo>
                <a:cubicBezTo>
                  <a:pt x="157" y="189"/>
                  <a:pt x="137" y="199"/>
                  <a:pt x="116" y="201"/>
                </a:cubicBezTo>
                <a:cubicBezTo>
                  <a:pt x="116" y="211"/>
                  <a:pt x="116" y="211"/>
                  <a:pt x="116" y="211"/>
                </a:cubicBezTo>
                <a:cubicBezTo>
                  <a:pt x="139" y="209"/>
                  <a:pt x="163" y="199"/>
                  <a:pt x="181" y="180"/>
                </a:cubicBezTo>
                <a:cubicBezTo>
                  <a:pt x="199" y="162"/>
                  <a:pt x="209" y="139"/>
                  <a:pt x="211" y="115"/>
                </a:cubicBezTo>
                <a:lnTo>
                  <a:pt x="201" y="11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/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517">
              <a:solidFill>
                <a:srgbClr val="383838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4366083" y="1875746"/>
            <a:ext cx="1967724" cy="1967724"/>
          </a:xfrm>
          <a:custGeom>
            <a:avLst/>
            <a:gdLst>
              <a:gd name="T0" fmla="*/ 95 w 203"/>
              <a:gd name="T1" fmla="*/ 203 h 203"/>
              <a:gd name="T2" fmla="*/ 129 w 203"/>
              <a:gd name="T3" fmla="*/ 130 h 203"/>
              <a:gd name="T4" fmla="*/ 203 w 203"/>
              <a:gd name="T5" fmla="*/ 96 h 203"/>
              <a:gd name="T6" fmla="*/ 203 w 203"/>
              <a:gd name="T7" fmla="*/ 0 h 203"/>
              <a:gd name="T8" fmla="*/ 77 w 203"/>
              <a:gd name="T9" fmla="*/ 48 h 203"/>
              <a:gd name="T10" fmla="*/ 40 w 203"/>
              <a:gd name="T11" fmla="*/ 41 h 203"/>
              <a:gd name="T12" fmla="*/ 48 w 203"/>
              <a:gd name="T13" fmla="*/ 78 h 203"/>
              <a:gd name="T14" fmla="*/ 0 w 203"/>
              <a:gd name="T15" fmla="*/ 203 h 203"/>
              <a:gd name="T16" fmla="*/ 95 w 203"/>
              <a:gd name="T17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/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517">
              <a:solidFill>
                <a:srgbClr val="383838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66083" y="4037687"/>
            <a:ext cx="1967724" cy="1967724"/>
          </a:xfrm>
          <a:custGeom>
            <a:avLst/>
            <a:gdLst>
              <a:gd name="T0" fmla="*/ 203 w 203"/>
              <a:gd name="T1" fmla="*/ 108 h 203"/>
              <a:gd name="T2" fmla="*/ 129 w 203"/>
              <a:gd name="T3" fmla="*/ 74 h 203"/>
              <a:gd name="T4" fmla="*/ 95 w 203"/>
              <a:gd name="T5" fmla="*/ 0 h 203"/>
              <a:gd name="T6" fmla="*/ 0 w 203"/>
              <a:gd name="T7" fmla="*/ 0 h 203"/>
              <a:gd name="T8" fmla="*/ 48 w 203"/>
              <a:gd name="T9" fmla="*/ 126 h 203"/>
              <a:gd name="T10" fmla="*/ 40 w 203"/>
              <a:gd name="T11" fmla="*/ 162 h 203"/>
              <a:gd name="T12" fmla="*/ 77 w 203"/>
              <a:gd name="T13" fmla="*/ 155 h 203"/>
              <a:gd name="T14" fmla="*/ 203 w 203"/>
              <a:gd name="T15" fmla="*/ 203 h 203"/>
              <a:gd name="T16" fmla="*/ 203 w 203"/>
              <a:gd name="T17" fmla="*/ 10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528024" y="1875746"/>
            <a:ext cx="1958779" cy="1967724"/>
          </a:xfrm>
          <a:custGeom>
            <a:avLst/>
            <a:gdLst>
              <a:gd name="T0" fmla="*/ 127 w 202"/>
              <a:gd name="T1" fmla="*/ 50 h 203"/>
              <a:gd name="T2" fmla="*/ 0 w 202"/>
              <a:gd name="T3" fmla="*/ 0 h 203"/>
              <a:gd name="T4" fmla="*/ 0 w 202"/>
              <a:gd name="T5" fmla="*/ 96 h 203"/>
              <a:gd name="T6" fmla="*/ 73 w 202"/>
              <a:gd name="T7" fmla="*/ 130 h 203"/>
              <a:gd name="T8" fmla="*/ 107 w 202"/>
              <a:gd name="T9" fmla="*/ 203 h 203"/>
              <a:gd name="T10" fmla="*/ 202 w 202"/>
              <a:gd name="T11" fmla="*/ 203 h 203"/>
              <a:gd name="T12" fmla="*/ 156 w 202"/>
              <a:gd name="T13" fmla="*/ 79 h 203"/>
              <a:gd name="T14" fmla="*/ 163 w 202"/>
              <a:gd name="T15" fmla="*/ 42 h 203"/>
              <a:gd name="T16" fmla="*/ 127 w 202"/>
              <a:gd name="T17" fmla="*/ 5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/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517">
              <a:solidFill>
                <a:srgbClr val="383838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528024" y="4037687"/>
            <a:ext cx="1958779" cy="1967724"/>
          </a:xfrm>
          <a:custGeom>
            <a:avLst/>
            <a:gdLst>
              <a:gd name="T0" fmla="*/ 107 w 202"/>
              <a:gd name="T1" fmla="*/ 0 h 203"/>
              <a:gd name="T2" fmla="*/ 73 w 202"/>
              <a:gd name="T3" fmla="*/ 74 h 203"/>
              <a:gd name="T4" fmla="*/ 0 w 202"/>
              <a:gd name="T5" fmla="*/ 108 h 203"/>
              <a:gd name="T6" fmla="*/ 0 w 202"/>
              <a:gd name="T7" fmla="*/ 203 h 203"/>
              <a:gd name="T8" fmla="*/ 123 w 202"/>
              <a:gd name="T9" fmla="*/ 157 h 203"/>
              <a:gd name="T10" fmla="*/ 161 w 202"/>
              <a:gd name="T11" fmla="*/ 164 h 203"/>
              <a:gd name="T12" fmla="*/ 153 w 202"/>
              <a:gd name="T13" fmla="*/ 127 h 203"/>
              <a:gd name="T14" fmla="*/ 202 w 202"/>
              <a:gd name="T15" fmla="*/ 0 h 203"/>
              <a:gd name="T16" fmla="*/ 107 w 202"/>
              <a:gd name="T17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/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517">
              <a:solidFill>
                <a:srgbClr val="383838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8104" y="2529343"/>
            <a:ext cx="904642" cy="411433"/>
            <a:chOff x="8478838" y="1247776"/>
            <a:chExt cx="1123950" cy="511175"/>
          </a:xfrm>
          <a:solidFill>
            <a:schemeClr val="bg1"/>
          </a:solidFill>
        </p:grpSpPr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8478838" y="1408113"/>
              <a:ext cx="1123950" cy="269875"/>
            </a:xfrm>
            <a:custGeom>
              <a:avLst/>
              <a:gdLst>
                <a:gd name="T0" fmla="*/ 0 w 182"/>
                <a:gd name="T1" fmla="*/ 3 h 44"/>
                <a:gd name="T2" fmla="*/ 1 w 182"/>
                <a:gd name="T3" fmla="*/ 3 h 44"/>
                <a:gd name="T4" fmla="*/ 153 w 182"/>
                <a:gd name="T5" fmla="*/ 3 h 44"/>
                <a:gd name="T6" fmla="*/ 182 w 182"/>
                <a:gd name="T7" fmla="*/ 41 h 44"/>
                <a:gd name="T8" fmla="*/ 182 w 182"/>
                <a:gd name="T9" fmla="*/ 41 h 44"/>
                <a:gd name="T10" fmla="*/ 182 w 182"/>
                <a:gd name="T11" fmla="*/ 41 h 44"/>
                <a:gd name="T12" fmla="*/ 170 w 182"/>
                <a:gd name="T13" fmla="*/ 41 h 44"/>
                <a:gd name="T14" fmla="*/ 150 w 182"/>
                <a:gd name="T15" fmla="*/ 22 h 44"/>
                <a:gd name="T16" fmla="*/ 130 w 182"/>
                <a:gd name="T17" fmla="*/ 41 h 44"/>
                <a:gd name="T18" fmla="*/ 65 w 182"/>
                <a:gd name="T19" fmla="*/ 41 h 44"/>
                <a:gd name="T20" fmla="*/ 45 w 182"/>
                <a:gd name="T21" fmla="*/ 22 h 44"/>
                <a:gd name="T22" fmla="*/ 26 w 182"/>
                <a:gd name="T23" fmla="*/ 41 h 44"/>
                <a:gd name="T24" fmla="*/ 22 w 182"/>
                <a:gd name="T25" fmla="*/ 41 h 44"/>
                <a:gd name="T26" fmla="*/ 0 w 182"/>
                <a:gd name="T27" fmla="*/ 3 h 44"/>
                <a:gd name="T28" fmla="*/ 0 w 182"/>
                <a:gd name="T29" fmla="*/ 3 h 44"/>
                <a:gd name="T30" fmla="*/ 0 w 182"/>
                <a:gd name="T31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44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3" y="3"/>
                    <a:pt x="182" y="0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70" y="30"/>
                    <a:pt x="161" y="22"/>
                    <a:pt x="150" y="22"/>
                  </a:cubicBezTo>
                  <a:cubicBezTo>
                    <a:pt x="139" y="22"/>
                    <a:pt x="131" y="30"/>
                    <a:pt x="13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30"/>
                    <a:pt x="56" y="22"/>
                    <a:pt x="45" y="22"/>
                  </a:cubicBezTo>
                  <a:cubicBezTo>
                    <a:pt x="35" y="22"/>
                    <a:pt x="26" y="30"/>
                    <a:pt x="26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0" y="4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8553450" y="1247776"/>
              <a:ext cx="833437" cy="227013"/>
            </a:xfrm>
            <a:custGeom>
              <a:avLst/>
              <a:gdLst>
                <a:gd name="T0" fmla="*/ 6 w 135"/>
                <a:gd name="T1" fmla="*/ 29 h 37"/>
                <a:gd name="T2" fmla="*/ 57 w 135"/>
                <a:gd name="T3" fmla="*/ 1 h 37"/>
                <a:gd name="T4" fmla="*/ 68 w 135"/>
                <a:gd name="T5" fmla="*/ 0 h 37"/>
                <a:gd name="T6" fmla="*/ 78 w 135"/>
                <a:gd name="T7" fmla="*/ 1 h 37"/>
                <a:gd name="T8" fmla="*/ 129 w 135"/>
                <a:gd name="T9" fmla="*/ 29 h 37"/>
                <a:gd name="T10" fmla="*/ 135 w 135"/>
                <a:gd name="T11" fmla="*/ 37 h 37"/>
                <a:gd name="T12" fmla="*/ 0 w 135"/>
                <a:gd name="T13" fmla="*/ 37 h 37"/>
                <a:gd name="T14" fmla="*/ 6 w 135"/>
                <a:gd name="T15" fmla="*/ 29 h 37"/>
                <a:gd name="T16" fmla="*/ 77 w 135"/>
                <a:gd name="T17" fmla="*/ 10 h 37"/>
                <a:gd name="T18" fmla="*/ 68 w 135"/>
                <a:gd name="T19" fmla="*/ 9 h 37"/>
                <a:gd name="T20" fmla="*/ 58 w 135"/>
                <a:gd name="T21" fmla="*/ 10 h 37"/>
                <a:gd name="T22" fmla="*/ 20 w 135"/>
                <a:gd name="T23" fmla="*/ 28 h 37"/>
                <a:gd name="T24" fmla="*/ 115 w 135"/>
                <a:gd name="T25" fmla="*/ 28 h 37"/>
                <a:gd name="T26" fmla="*/ 77 w 135"/>
                <a:gd name="T27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37">
                  <a:moveTo>
                    <a:pt x="6" y="29"/>
                  </a:moveTo>
                  <a:cubicBezTo>
                    <a:pt x="21" y="10"/>
                    <a:pt x="42" y="3"/>
                    <a:pt x="57" y="1"/>
                  </a:cubicBezTo>
                  <a:cubicBezTo>
                    <a:pt x="58" y="1"/>
                    <a:pt x="65" y="0"/>
                    <a:pt x="68" y="0"/>
                  </a:cubicBezTo>
                  <a:cubicBezTo>
                    <a:pt x="71" y="0"/>
                    <a:pt x="77" y="1"/>
                    <a:pt x="78" y="1"/>
                  </a:cubicBezTo>
                  <a:cubicBezTo>
                    <a:pt x="93" y="3"/>
                    <a:pt x="114" y="10"/>
                    <a:pt x="129" y="29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" y="29"/>
                  </a:lnTo>
                  <a:close/>
                  <a:moveTo>
                    <a:pt x="77" y="10"/>
                  </a:moveTo>
                  <a:cubicBezTo>
                    <a:pt x="75" y="10"/>
                    <a:pt x="70" y="9"/>
                    <a:pt x="68" y="9"/>
                  </a:cubicBezTo>
                  <a:cubicBezTo>
                    <a:pt x="66" y="9"/>
                    <a:pt x="60" y="10"/>
                    <a:pt x="58" y="10"/>
                  </a:cubicBezTo>
                  <a:cubicBezTo>
                    <a:pt x="47" y="12"/>
                    <a:pt x="32" y="16"/>
                    <a:pt x="20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03" y="16"/>
                    <a:pt x="88" y="12"/>
                    <a:pt x="7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8953500" y="1265238"/>
              <a:ext cx="38100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9521825" y="1536701"/>
              <a:ext cx="80962" cy="61913"/>
            </a:xfrm>
            <a:custGeom>
              <a:avLst/>
              <a:gdLst>
                <a:gd name="T0" fmla="*/ 5 w 13"/>
                <a:gd name="T1" fmla="*/ 10 h 10"/>
                <a:gd name="T2" fmla="*/ 0 w 13"/>
                <a:gd name="T3" fmla="*/ 5 h 10"/>
                <a:gd name="T4" fmla="*/ 5 w 13"/>
                <a:gd name="T5" fmla="*/ 0 h 10"/>
                <a:gd name="T6" fmla="*/ 10 w 13"/>
                <a:gd name="T7" fmla="*/ 0 h 10"/>
                <a:gd name="T8" fmla="*/ 13 w 13"/>
                <a:gd name="T9" fmla="*/ 10 h 10"/>
                <a:gd name="T10" fmla="*/ 5 w 13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1" y="3"/>
                    <a:pt x="12" y="6"/>
                    <a:pt x="13" y="10"/>
                  </a:cubicBezTo>
                  <a:cubicBezTo>
                    <a:pt x="11" y="10"/>
                    <a:pt x="6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8664575" y="1566863"/>
              <a:ext cx="190500" cy="192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9312275" y="1566863"/>
              <a:ext cx="185737" cy="192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>
              <a:off x="9361488" y="1616076"/>
              <a:ext cx="93662" cy="93663"/>
            </a:xfrm>
            <a:custGeom>
              <a:avLst/>
              <a:gdLst>
                <a:gd name="T0" fmla="*/ 0 w 15"/>
                <a:gd name="T1" fmla="*/ 8 h 15"/>
                <a:gd name="T2" fmla="*/ 7 w 15"/>
                <a:gd name="T3" fmla="*/ 15 h 15"/>
                <a:gd name="T4" fmla="*/ 15 w 15"/>
                <a:gd name="T5" fmla="*/ 7 h 15"/>
                <a:gd name="T6" fmla="*/ 7 w 15"/>
                <a:gd name="T7" fmla="*/ 0 h 15"/>
                <a:gd name="T8" fmla="*/ 0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5" y="12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19" name="Oval 32"/>
            <p:cNvSpPr>
              <a:spLocks noChangeArrowheads="1"/>
            </p:cNvSpPr>
            <p:nvPr/>
          </p:nvSpPr>
          <p:spPr bwMode="auto">
            <a:xfrm>
              <a:off x="8713788" y="1616076"/>
              <a:ext cx="92075" cy="936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232149" y="2488637"/>
            <a:ext cx="566040" cy="569874"/>
            <a:chOff x="10121900" y="1050926"/>
            <a:chExt cx="703262" cy="708025"/>
          </a:xfrm>
          <a:solidFill>
            <a:schemeClr val="bg1"/>
          </a:solidFill>
        </p:grpSpPr>
        <p:sp>
          <p:nvSpPr>
            <p:cNvPr id="21" name="Freeform 44"/>
            <p:cNvSpPr>
              <a:spLocks/>
            </p:cNvSpPr>
            <p:nvPr/>
          </p:nvSpPr>
          <p:spPr bwMode="auto">
            <a:xfrm>
              <a:off x="10331450" y="1068388"/>
              <a:ext cx="493712" cy="690563"/>
            </a:xfrm>
            <a:custGeom>
              <a:avLst/>
              <a:gdLst>
                <a:gd name="T0" fmla="*/ 60 w 80"/>
                <a:gd name="T1" fmla="*/ 27 h 112"/>
                <a:gd name="T2" fmla="*/ 63 w 80"/>
                <a:gd name="T3" fmla="*/ 43 h 112"/>
                <a:gd name="T4" fmla="*/ 66 w 80"/>
                <a:gd name="T5" fmla="*/ 39 h 112"/>
                <a:gd name="T6" fmla="*/ 72 w 80"/>
                <a:gd name="T7" fmla="*/ 44 h 112"/>
                <a:gd name="T8" fmla="*/ 64 w 80"/>
                <a:gd name="T9" fmla="*/ 52 h 112"/>
                <a:gd name="T10" fmla="*/ 66 w 80"/>
                <a:gd name="T11" fmla="*/ 65 h 112"/>
                <a:gd name="T12" fmla="*/ 70 w 80"/>
                <a:gd name="T13" fmla="*/ 61 h 112"/>
                <a:gd name="T14" fmla="*/ 75 w 80"/>
                <a:gd name="T15" fmla="*/ 66 h 112"/>
                <a:gd name="T16" fmla="*/ 68 w 80"/>
                <a:gd name="T17" fmla="*/ 74 h 112"/>
                <a:gd name="T18" fmla="*/ 73 w 80"/>
                <a:gd name="T19" fmla="*/ 108 h 112"/>
                <a:gd name="T20" fmla="*/ 70 w 80"/>
                <a:gd name="T21" fmla="*/ 112 h 112"/>
                <a:gd name="T22" fmla="*/ 38 w 80"/>
                <a:gd name="T23" fmla="*/ 51 h 112"/>
                <a:gd name="T24" fmla="*/ 11 w 80"/>
                <a:gd name="T25" fmla="*/ 80 h 112"/>
                <a:gd name="T26" fmla="*/ 17 w 80"/>
                <a:gd name="T27" fmla="*/ 104 h 112"/>
                <a:gd name="T28" fmla="*/ 12 w 80"/>
                <a:gd name="T29" fmla="*/ 110 h 112"/>
                <a:gd name="T30" fmla="*/ 0 w 80"/>
                <a:gd name="T31" fmla="*/ 86 h 112"/>
                <a:gd name="T32" fmla="*/ 45 w 80"/>
                <a:gd name="T33" fmla="*/ 30 h 112"/>
                <a:gd name="T34" fmla="*/ 76 w 80"/>
                <a:gd name="T35" fmla="*/ 0 h 112"/>
                <a:gd name="T36" fmla="*/ 60 w 80"/>
                <a:gd name="T37" fmla="*/ 2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112">
                  <a:moveTo>
                    <a:pt x="60" y="27"/>
                  </a:moveTo>
                  <a:cubicBezTo>
                    <a:pt x="63" y="43"/>
                    <a:pt x="63" y="43"/>
                    <a:pt x="63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80" y="5"/>
                    <a:pt x="6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10121900" y="1050926"/>
              <a:ext cx="677862" cy="547688"/>
            </a:xfrm>
            <a:custGeom>
              <a:avLst/>
              <a:gdLst>
                <a:gd name="T0" fmla="*/ 85 w 110"/>
                <a:gd name="T1" fmla="*/ 22 h 89"/>
                <a:gd name="T2" fmla="*/ 69 w 110"/>
                <a:gd name="T3" fmla="*/ 22 h 89"/>
                <a:gd name="T4" fmla="*/ 73 w 110"/>
                <a:gd name="T5" fmla="*/ 18 h 89"/>
                <a:gd name="T6" fmla="*/ 67 w 110"/>
                <a:gd name="T7" fmla="*/ 13 h 89"/>
                <a:gd name="T8" fmla="*/ 60 w 110"/>
                <a:gd name="T9" fmla="*/ 22 h 89"/>
                <a:gd name="T10" fmla="*/ 47 w 110"/>
                <a:gd name="T11" fmla="*/ 21 h 89"/>
                <a:gd name="T12" fmla="*/ 50 w 110"/>
                <a:gd name="T13" fmla="*/ 17 h 89"/>
                <a:gd name="T14" fmla="*/ 45 w 110"/>
                <a:gd name="T15" fmla="*/ 13 h 89"/>
                <a:gd name="T16" fmla="*/ 38 w 110"/>
                <a:gd name="T17" fmla="*/ 21 h 89"/>
                <a:gd name="T18" fmla="*/ 4 w 110"/>
                <a:gd name="T19" fmla="*/ 20 h 89"/>
                <a:gd name="T20" fmla="*/ 0 w 110"/>
                <a:gd name="T21" fmla="*/ 24 h 89"/>
                <a:gd name="T22" fmla="*/ 64 w 110"/>
                <a:gd name="T23" fmla="*/ 47 h 89"/>
                <a:gd name="T24" fmla="*/ 39 w 110"/>
                <a:gd name="T25" fmla="*/ 78 h 89"/>
                <a:gd name="T26" fmla="*/ 15 w 110"/>
                <a:gd name="T27" fmla="*/ 75 h 89"/>
                <a:gd name="T28" fmla="*/ 10 w 110"/>
                <a:gd name="T29" fmla="*/ 81 h 89"/>
                <a:gd name="T30" fmla="*/ 34 w 110"/>
                <a:gd name="T31" fmla="*/ 89 h 89"/>
                <a:gd name="T32" fmla="*/ 110 w 110"/>
                <a:gd name="T33" fmla="*/ 3 h 89"/>
                <a:gd name="T34" fmla="*/ 85 w 110"/>
                <a:gd name="T35" fmla="*/ 2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89">
                  <a:moveTo>
                    <a:pt x="85" y="22"/>
                  </a:moveTo>
                  <a:cubicBezTo>
                    <a:pt x="69" y="22"/>
                    <a:pt x="69" y="22"/>
                    <a:pt x="69" y="22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05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81078" y="4772231"/>
            <a:ext cx="804978" cy="505987"/>
            <a:chOff x="8491538" y="3690938"/>
            <a:chExt cx="1000124" cy="628650"/>
          </a:xfrm>
          <a:solidFill>
            <a:schemeClr val="bg1"/>
          </a:solidFill>
        </p:grpSpPr>
        <p:sp>
          <p:nvSpPr>
            <p:cNvPr id="24" name="Freeform 57"/>
            <p:cNvSpPr>
              <a:spLocks noEditPoints="1"/>
            </p:cNvSpPr>
            <p:nvPr/>
          </p:nvSpPr>
          <p:spPr bwMode="auto">
            <a:xfrm>
              <a:off x="8491538" y="3925888"/>
              <a:ext cx="395287" cy="39370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3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3 w 64"/>
                <a:gd name="T11" fmla="*/ 56 h 64"/>
                <a:gd name="T12" fmla="*/ 9 w 64"/>
                <a:gd name="T13" fmla="*/ 32 h 64"/>
                <a:gd name="T14" fmla="*/ 32 w 64"/>
                <a:gd name="T15" fmla="*/ 9 h 64"/>
                <a:gd name="T16" fmla="*/ 56 w 64"/>
                <a:gd name="T17" fmla="*/ 33 h 64"/>
                <a:gd name="T18" fmla="*/ 33 w 64"/>
                <a:gd name="T1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1" y="50"/>
                    <a:pt x="15" y="64"/>
                    <a:pt x="33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3" y="56"/>
                  </a:moveTo>
                  <a:cubicBezTo>
                    <a:pt x="20" y="56"/>
                    <a:pt x="9" y="45"/>
                    <a:pt x="9" y="32"/>
                  </a:cubicBezTo>
                  <a:cubicBezTo>
                    <a:pt x="8" y="19"/>
                    <a:pt x="19" y="9"/>
                    <a:pt x="32" y="9"/>
                  </a:cubicBezTo>
                  <a:cubicBezTo>
                    <a:pt x="45" y="9"/>
                    <a:pt x="56" y="20"/>
                    <a:pt x="56" y="33"/>
                  </a:cubicBezTo>
                  <a:cubicBezTo>
                    <a:pt x="56" y="45"/>
                    <a:pt x="46" y="56"/>
                    <a:pt x="3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5" name="Freeform 58"/>
            <p:cNvSpPr>
              <a:spLocks noEditPoints="1"/>
            </p:cNvSpPr>
            <p:nvPr/>
          </p:nvSpPr>
          <p:spPr bwMode="auto">
            <a:xfrm>
              <a:off x="9096375" y="3919538"/>
              <a:ext cx="395287" cy="400050"/>
            </a:xfrm>
            <a:custGeom>
              <a:avLst/>
              <a:gdLst>
                <a:gd name="T0" fmla="*/ 32 w 64"/>
                <a:gd name="T1" fmla="*/ 0 h 65"/>
                <a:gd name="T2" fmla="*/ 0 w 64"/>
                <a:gd name="T3" fmla="*/ 33 h 65"/>
                <a:gd name="T4" fmla="*/ 32 w 64"/>
                <a:gd name="T5" fmla="*/ 64 h 65"/>
                <a:gd name="T6" fmla="*/ 64 w 64"/>
                <a:gd name="T7" fmla="*/ 32 h 65"/>
                <a:gd name="T8" fmla="*/ 32 w 64"/>
                <a:gd name="T9" fmla="*/ 0 h 65"/>
                <a:gd name="T10" fmla="*/ 32 w 64"/>
                <a:gd name="T11" fmla="*/ 56 h 65"/>
                <a:gd name="T12" fmla="*/ 8 w 64"/>
                <a:gd name="T13" fmla="*/ 32 h 65"/>
                <a:gd name="T14" fmla="*/ 32 w 64"/>
                <a:gd name="T15" fmla="*/ 9 h 65"/>
                <a:gd name="T16" fmla="*/ 55 w 64"/>
                <a:gd name="T17" fmla="*/ 33 h 65"/>
                <a:gd name="T18" fmla="*/ 32 w 64"/>
                <a:gd name="T19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32" y="0"/>
                  </a:moveTo>
                  <a:cubicBezTo>
                    <a:pt x="14" y="1"/>
                    <a:pt x="0" y="15"/>
                    <a:pt x="0" y="33"/>
                  </a:cubicBezTo>
                  <a:cubicBezTo>
                    <a:pt x="0" y="50"/>
                    <a:pt x="14" y="65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  <a:moveTo>
                    <a:pt x="32" y="56"/>
                  </a:moveTo>
                  <a:cubicBezTo>
                    <a:pt x="19" y="56"/>
                    <a:pt x="8" y="46"/>
                    <a:pt x="8" y="32"/>
                  </a:cubicBezTo>
                  <a:cubicBezTo>
                    <a:pt x="8" y="19"/>
                    <a:pt x="19" y="9"/>
                    <a:pt x="32" y="9"/>
                  </a:cubicBezTo>
                  <a:cubicBezTo>
                    <a:pt x="44" y="10"/>
                    <a:pt x="55" y="20"/>
                    <a:pt x="55" y="33"/>
                  </a:cubicBezTo>
                  <a:cubicBezTo>
                    <a:pt x="56" y="46"/>
                    <a:pt x="45" y="56"/>
                    <a:pt x="3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6" name="Freeform 59"/>
            <p:cNvSpPr>
              <a:spLocks/>
            </p:cNvSpPr>
            <p:nvPr/>
          </p:nvSpPr>
          <p:spPr bwMode="auto">
            <a:xfrm>
              <a:off x="9059863" y="3716338"/>
              <a:ext cx="239712" cy="393700"/>
            </a:xfrm>
            <a:custGeom>
              <a:avLst/>
              <a:gdLst>
                <a:gd name="T0" fmla="*/ 151 w 151"/>
                <a:gd name="T1" fmla="*/ 244 h 248"/>
                <a:gd name="T2" fmla="*/ 62 w 151"/>
                <a:gd name="T3" fmla="*/ 0 h 248"/>
                <a:gd name="T4" fmla="*/ 3 w 151"/>
                <a:gd name="T5" fmla="*/ 0 h 248"/>
                <a:gd name="T6" fmla="*/ 0 w 151"/>
                <a:gd name="T7" fmla="*/ 15 h 248"/>
                <a:gd name="T8" fmla="*/ 46 w 151"/>
                <a:gd name="T9" fmla="*/ 19 h 248"/>
                <a:gd name="T10" fmla="*/ 140 w 151"/>
                <a:gd name="T11" fmla="*/ 248 h 248"/>
                <a:gd name="T12" fmla="*/ 151 w 151"/>
                <a:gd name="T13" fmla="*/ 24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48">
                  <a:moveTo>
                    <a:pt x="151" y="244"/>
                  </a:moveTo>
                  <a:lnTo>
                    <a:pt x="62" y="0"/>
                  </a:lnTo>
                  <a:lnTo>
                    <a:pt x="3" y="0"/>
                  </a:lnTo>
                  <a:lnTo>
                    <a:pt x="0" y="15"/>
                  </a:lnTo>
                  <a:lnTo>
                    <a:pt x="46" y="19"/>
                  </a:lnTo>
                  <a:lnTo>
                    <a:pt x="140" y="248"/>
                  </a:lnTo>
                  <a:lnTo>
                    <a:pt x="151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7" name="Freeform 60"/>
            <p:cNvSpPr>
              <a:spLocks noEditPoints="1"/>
            </p:cNvSpPr>
            <p:nvPr/>
          </p:nvSpPr>
          <p:spPr bwMode="auto">
            <a:xfrm>
              <a:off x="8682038" y="3740151"/>
              <a:ext cx="512762" cy="461963"/>
            </a:xfrm>
            <a:custGeom>
              <a:avLst/>
              <a:gdLst>
                <a:gd name="T0" fmla="*/ 81 w 83"/>
                <a:gd name="T1" fmla="*/ 15 h 75"/>
                <a:gd name="T2" fmla="*/ 27 w 83"/>
                <a:gd name="T3" fmla="*/ 15 h 75"/>
                <a:gd name="T4" fmla="*/ 21 w 83"/>
                <a:gd name="T5" fmla="*/ 0 h 75"/>
                <a:gd name="T6" fmla="*/ 18 w 83"/>
                <a:gd name="T7" fmla="*/ 5 h 75"/>
                <a:gd name="T8" fmla="*/ 23 w 83"/>
                <a:gd name="T9" fmla="*/ 17 h 75"/>
                <a:gd name="T10" fmla="*/ 0 w 83"/>
                <a:gd name="T11" fmla="*/ 58 h 75"/>
                <a:gd name="T12" fmla="*/ 3 w 83"/>
                <a:gd name="T13" fmla="*/ 62 h 75"/>
                <a:gd name="T14" fmla="*/ 4 w 83"/>
                <a:gd name="T15" fmla="*/ 60 h 75"/>
                <a:gd name="T16" fmla="*/ 5 w 83"/>
                <a:gd name="T17" fmla="*/ 64 h 75"/>
                <a:gd name="T18" fmla="*/ 45 w 83"/>
                <a:gd name="T19" fmla="*/ 69 h 75"/>
                <a:gd name="T20" fmla="*/ 59 w 83"/>
                <a:gd name="T21" fmla="*/ 68 h 75"/>
                <a:gd name="T22" fmla="*/ 57 w 83"/>
                <a:gd name="T23" fmla="*/ 57 h 75"/>
                <a:gd name="T24" fmla="*/ 77 w 83"/>
                <a:gd name="T25" fmla="*/ 27 h 75"/>
                <a:gd name="T26" fmla="*/ 83 w 83"/>
                <a:gd name="T27" fmla="*/ 20 h 75"/>
                <a:gd name="T28" fmla="*/ 81 w 83"/>
                <a:gd name="T29" fmla="*/ 15 h 75"/>
                <a:gd name="T30" fmla="*/ 5 w 83"/>
                <a:gd name="T31" fmla="*/ 59 h 75"/>
                <a:gd name="T32" fmla="*/ 27 w 83"/>
                <a:gd name="T33" fmla="*/ 21 h 75"/>
                <a:gd name="T34" fmla="*/ 44 w 83"/>
                <a:gd name="T35" fmla="*/ 57 h 75"/>
                <a:gd name="T36" fmla="*/ 5 w 83"/>
                <a:gd name="T37" fmla="*/ 59 h 75"/>
                <a:gd name="T38" fmla="*/ 53 w 83"/>
                <a:gd name="T39" fmla="*/ 55 h 75"/>
                <a:gd name="T40" fmla="*/ 50 w 83"/>
                <a:gd name="T41" fmla="*/ 55 h 75"/>
                <a:gd name="T42" fmla="*/ 31 w 83"/>
                <a:gd name="T43" fmla="*/ 20 h 75"/>
                <a:gd name="T44" fmla="*/ 75 w 83"/>
                <a:gd name="T45" fmla="*/ 20 h 75"/>
                <a:gd name="T46" fmla="*/ 53 w 83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75">
                  <a:moveTo>
                    <a:pt x="81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9"/>
                    <a:pt x="56" y="75"/>
                    <a:pt x="59" y="68"/>
                  </a:cubicBezTo>
                  <a:cubicBezTo>
                    <a:pt x="63" y="60"/>
                    <a:pt x="57" y="57"/>
                    <a:pt x="57" y="57"/>
                  </a:cubicBezTo>
                  <a:cubicBezTo>
                    <a:pt x="57" y="57"/>
                    <a:pt x="74" y="31"/>
                    <a:pt x="77" y="27"/>
                  </a:cubicBezTo>
                  <a:cubicBezTo>
                    <a:pt x="80" y="22"/>
                    <a:pt x="83" y="20"/>
                    <a:pt x="83" y="20"/>
                  </a:cubicBezTo>
                  <a:lnTo>
                    <a:pt x="81" y="15"/>
                  </a:lnTo>
                  <a:close/>
                  <a:moveTo>
                    <a:pt x="5" y="59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32" y="28"/>
                    <a:pt x="44" y="57"/>
                    <a:pt x="44" y="57"/>
                  </a:cubicBezTo>
                  <a:lnTo>
                    <a:pt x="5" y="59"/>
                  </a:lnTo>
                  <a:close/>
                  <a:moveTo>
                    <a:pt x="53" y="55"/>
                  </a:moveTo>
                  <a:cubicBezTo>
                    <a:pt x="50" y="55"/>
                    <a:pt x="50" y="55"/>
                    <a:pt x="50" y="55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75" y="20"/>
                    <a:pt x="75" y="20"/>
                    <a:pt x="75" y="20"/>
                  </a:cubicBezTo>
                  <a:lnTo>
                    <a:pt x="5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8726488" y="3690938"/>
              <a:ext cx="209550" cy="111125"/>
            </a:xfrm>
            <a:custGeom>
              <a:avLst/>
              <a:gdLst>
                <a:gd name="T0" fmla="*/ 34 w 34"/>
                <a:gd name="T1" fmla="*/ 9 h 18"/>
                <a:gd name="T2" fmla="*/ 24 w 34"/>
                <a:gd name="T3" fmla="*/ 4 h 18"/>
                <a:gd name="T4" fmla="*/ 3 w 34"/>
                <a:gd name="T5" fmla="*/ 3 h 18"/>
                <a:gd name="T6" fmla="*/ 7 w 34"/>
                <a:gd name="T7" fmla="*/ 15 h 18"/>
                <a:gd name="T8" fmla="*/ 19 w 34"/>
                <a:gd name="T9" fmla="*/ 11 h 18"/>
                <a:gd name="T10" fmla="*/ 34 w 34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8">
                  <a:moveTo>
                    <a:pt x="34" y="9"/>
                  </a:moveTo>
                  <a:cubicBezTo>
                    <a:pt x="34" y="9"/>
                    <a:pt x="33" y="5"/>
                    <a:pt x="24" y="4"/>
                  </a:cubicBezTo>
                  <a:cubicBezTo>
                    <a:pt x="15" y="3"/>
                    <a:pt x="5" y="0"/>
                    <a:pt x="3" y="3"/>
                  </a:cubicBezTo>
                  <a:cubicBezTo>
                    <a:pt x="0" y="6"/>
                    <a:pt x="4" y="13"/>
                    <a:pt x="7" y="15"/>
                  </a:cubicBezTo>
                  <a:cubicBezTo>
                    <a:pt x="10" y="18"/>
                    <a:pt x="16" y="11"/>
                    <a:pt x="19" y="11"/>
                  </a:cubicBezTo>
                  <a:cubicBezTo>
                    <a:pt x="22" y="11"/>
                    <a:pt x="32" y="12"/>
                    <a:pt x="3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8645525" y="4079876"/>
              <a:ext cx="85725" cy="85725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14 h 14"/>
                <a:gd name="T4" fmla="*/ 0 w 14"/>
                <a:gd name="T5" fmla="*/ 7 h 14"/>
                <a:gd name="T6" fmla="*/ 7 w 14"/>
                <a:gd name="T7" fmla="*/ 0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0" name="Freeform 63"/>
            <p:cNvSpPr>
              <a:spLocks/>
            </p:cNvSpPr>
            <p:nvPr/>
          </p:nvSpPr>
          <p:spPr bwMode="auto">
            <a:xfrm>
              <a:off x="9250363" y="4079876"/>
              <a:ext cx="87312" cy="85725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14 h 14"/>
                <a:gd name="T4" fmla="*/ 1 w 14"/>
                <a:gd name="T5" fmla="*/ 7 h 14"/>
                <a:gd name="T6" fmla="*/ 7 w 14"/>
                <a:gd name="T7" fmla="*/ 1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1" y="11"/>
                    <a:pt x="1" y="7"/>
                  </a:cubicBezTo>
                  <a:cubicBezTo>
                    <a:pt x="0" y="3"/>
                    <a:pt x="3" y="1"/>
                    <a:pt x="7" y="1"/>
                  </a:cubicBezTo>
                  <a:cubicBezTo>
                    <a:pt x="11" y="0"/>
                    <a:pt x="13" y="3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8786813" y="3765551"/>
              <a:ext cx="44450" cy="30163"/>
            </a:xfrm>
            <a:custGeom>
              <a:avLst/>
              <a:gdLst>
                <a:gd name="T0" fmla="*/ 6 w 7"/>
                <a:gd name="T1" fmla="*/ 0 h 5"/>
                <a:gd name="T2" fmla="*/ 1 w 7"/>
                <a:gd name="T3" fmla="*/ 3 h 5"/>
                <a:gd name="T4" fmla="*/ 1 w 7"/>
                <a:gd name="T5" fmla="*/ 5 h 5"/>
                <a:gd name="T6" fmla="*/ 7 w 7"/>
                <a:gd name="T7" fmla="*/ 2 h 5"/>
                <a:gd name="T8" fmla="*/ 6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6" y="0"/>
                    <a:pt x="2" y="3"/>
                    <a:pt x="1" y="3"/>
                  </a:cubicBezTo>
                  <a:cubicBezTo>
                    <a:pt x="0" y="4"/>
                    <a:pt x="1" y="5"/>
                    <a:pt x="1" y="5"/>
                  </a:cubicBezTo>
                  <a:cubicBezTo>
                    <a:pt x="7" y="2"/>
                    <a:pt x="7" y="2"/>
                    <a:pt x="7" y="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9053513" y="3697288"/>
              <a:ext cx="73025" cy="61913"/>
            </a:xfrm>
            <a:custGeom>
              <a:avLst/>
              <a:gdLst>
                <a:gd name="T0" fmla="*/ 46 w 46"/>
                <a:gd name="T1" fmla="*/ 39 h 39"/>
                <a:gd name="T2" fmla="*/ 46 w 46"/>
                <a:gd name="T3" fmla="*/ 0 h 39"/>
                <a:gd name="T4" fmla="*/ 0 w 46"/>
                <a:gd name="T5" fmla="*/ 8 h 39"/>
                <a:gd name="T6" fmla="*/ 0 w 46"/>
                <a:gd name="T7" fmla="*/ 35 h 39"/>
                <a:gd name="T8" fmla="*/ 46 w 4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9">
                  <a:moveTo>
                    <a:pt x="46" y="39"/>
                  </a:moveTo>
                  <a:lnTo>
                    <a:pt x="46" y="0"/>
                  </a:lnTo>
                  <a:lnTo>
                    <a:pt x="0" y="8"/>
                  </a:lnTo>
                  <a:lnTo>
                    <a:pt x="0" y="35"/>
                  </a:lnTo>
                  <a:lnTo>
                    <a:pt x="4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54083" y="4633661"/>
            <a:ext cx="486820" cy="728314"/>
            <a:chOff x="10158413" y="3421063"/>
            <a:chExt cx="604837" cy="904876"/>
          </a:xfrm>
          <a:solidFill>
            <a:schemeClr val="bg1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10158413" y="3981451"/>
              <a:ext cx="604837" cy="301625"/>
            </a:xfrm>
            <a:custGeom>
              <a:avLst/>
              <a:gdLst>
                <a:gd name="T0" fmla="*/ 0 w 98"/>
                <a:gd name="T1" fmla="*/ 0 h 49"/>
                <a:gd name="T2" fmla="*/ 49 w 98"/>
                <a:gd name="T3" fmla="*/ 49 h 49"/>
                <a:gd name="T4" fmla="*/ 98 w 98"/>
                <a:gd name="T5" fmla="*/ 0 h 49"/>
                <a:gd name="T6" fmla="*/ 0 w 98"/>
                <a:gd name="T7" fmla="*/ 0 h 49"/>
                <a:gd name="T8" fmla="*/ 21 w 98"/>
                <a:gd name="T9" fmla="*/ 18 h 49"/>
                <a:gd name="T10" fmla="*/ 16 w 98"/>
                <a:gd name="T11" fmla="*/ 14 h 49"/>
                <a:gd name="T12" fmla="*/ 21 w 98"/>
                <a:gd name="T13" fmla="*/ 9 h 49"/>
                <a:gd name="T14" fmla="*/ 26 w 98"/>
                <a:gd name="T15" fmla="*/ 14 h 49"/>
                <a:gd name="T16" fmla="*/ 21 w 98"/>
                <a:gd name="T17" fmla="*/ 18 h 49"/>
                <a:gd name="T18" fmla="*/ 40 w 98"/>
                <a:gd name="T19" fmla="*/ 18 h 49"/>
                <a:gd name="T20" fmla="*/ 35 w 98"/>
                <a:gd name="T21" fmla="*/ 14 h 49"/>
                <a:gd name="T22" fmla="*/ 40 w 98"/>
                <a:gd name="T23" fmla="*/ 9 h 49"/>
                <a:gd name="T24" fmla="*/ 45 w 98"/>
                <a:gd name="T25" fmla="*/ 14 h 49"/>
                <a:gd name="T26" fmla="*/ 40 w 98"/>
                <a:gd name="T27" fmla="*/ 18 h 49"/>
                <a:gd name="T28" fmla="*/ 59 w 98"/>
                <a:gd name="T29" fmla="*/ 18 h 49"/>
                <a:gd name="T30" fmla="*/ 54 w 98"/>
                <a:gd name="T31" fmla="*/ 14 h 49"/>
                <a:gd name="T32" fmla="*/ 59 w 98"/>
                <a:gd name="T33" fmla="*/ 9 h 49"/>
                <a:gd name="T34" fmla="*/ 64 w 98"/>
                <a:gd name="T35" fmla="*/ 14 h 49"/>
                <a:gd name="T36" fmla="*/ 59 w 98"/>
                <a:gd name="T37" fmla="*/ 18 h 49"/>
                <a:gd name="T38" fmla="*/ 78 w 98"/>
                <a:gd name="T39" fmla="*/ 18 h 49"/>
                <a:gd name="T40" fmla="*/ 73 w 98"/>
                <a:gd name="T41" fmla="*/ 14 h 49"/>
                <a:gd name="T42" fmla="*/ 78 w 98"/>
                <a:gd name="T43" fmla="*/ 9 h 49"/>
                <a:gd name="T44" fmla="*/ 83 w 98"/>
                <a:gd name="T45" fmla="*/ 14 h 49"/>
                <a:gd name="T46" fmla="*/ 78 w 98"/>
                <a:gd name="T47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49">
                  <a:moveTo>
                    <a:pt x="0" y="0"/>
                  </a:moveTo>
                  <a:cubicBezTo>
                    <a:pt x="0" y="27"/>
                    <a:pt x="22" y="49"/>
                    <a:pt x="49" y="49"/>
                  </a:cubicBezTo>
                  <a:cubicBezTo>
                    <a:pt x="76" y="49"/>
                    <a:pt x="98" y="27"/>
                    <a:pt x="98" y="0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cubicBezTo>
                    <a:pt x="18" y="18"/>
                    <a:pt x="16" y="16"/>
                    <a:pt x="16" y="14"/>
                  </a:cubicBezTo>
                  <a:cubicBezTo>
                    <a:pt x="16" y="11"/>
                    <a:pt x="18" y="9"/>
                    <a:pt x="21" y="9"/>
                  </a:cubicBezTo>
                  <a:cubicBezTo>
                    <a:pt x="23" y="9"/>
                    <a:pt x="26" y="11"/>
                    <a:pt x="26" y="14"/>
                  </a:cubicBezTo>
                  <a:cubicBezTo>
                    <a:pt x="26" y="16"/>
                    <a:pt x="23" y="18"/>
                    <a:pt x="21" y="18"/>
                  </a:cubicBezTo>
                  <a:close/>
                  <a:moveTo>
                    <a:pt x="40" y="18"/>
                  </a:moveTo>
                  <a:cubicBezTo>
                    <a:pt x="37" y="18"/>
                    <a:pt x="35" y="16"/>
                    <a:pt x="35" y="14"/>
                  </a:cubicBezTo>
                  <a:cubicBezTo>
                    <a:pt x="35" y="11"/>
                    <a:pt x="37" y="9"/>
                    <a:pt x="40" y="9"/>
                  </a:cubicBezTo>
                  <a:cubicBezTo>
                    <a:pt x="42" y="9"/>
                    <a:pt x="45" y="11"/>
                    <a:pt x="45" y="14"/>
                  </a:cubicBezTo>
                  <a:cubicBezTo>
                    <a:pt x="45" y="16"/>
                    <a:pt x="42" y="18"/>
                    <a:pt x="40" y="18"/>
                  </a:cubicBezTo>
                  <a:close/>
                  <a:moveTo>
                    <a:pt x="59" y="18"/>
                  </a:moveTo>
                  <a:cubicBezTo>
                    <a:pt x="56" y="18"/>
                    <a:pt x="54" y="16"/>
                    <a:pt x="54" y="14"/>
                  </a:cubicBezTo>
                  <a:cubicBezTo>
                    <a:pt x="54" y="11"/>
                    <a:pt x="56" y="9"/>
                    <a:pt x="59" y="9"/>
                  </a:cubicBezTo>
                  <a:cubicBezTo>
                    <a:pt x="61" y="9"/>
                    <a:pt x="64" y="11"/>
                    <a:pt x="64" y="14"/>
                  </a:cubicBezTo>
                  <a:cubicBezTo>
                    <a:pt x="64" y="16"/>
                    <a:pt x="61" y="18"/>
                    <a:pt x="59" y="18"/>
                  </a:cubicBezTo>
                  <a:close/>
                  <a:moveTo>
                    <a:pt x="78" y="18"/>
                  </a:moveTo>
                  <a:cubicBezTo>
                    <a:pt x="75" y="18"/>
                    <a:pt x="73" y="16"/>
                    <a:pt x="73" y="14"/>
                  </a:cubicBezTo>
                  <a:cubicBezTo>
                    <a:pt x="73" y="11"/>
                    <a:pt x="75" y="9"/>
                    <a:pt x="78" y="9"/>
                  </a:cubicBezTo>
                  <a:cubicBezTo>
                    <a:pt x="81" y="9"/>
                    <a:pt x="83" y="11"/>
                    <a:pt x="83" y="14"/>
                  </a:cubicBezTo>
                  <a:cubicBezTo>
                    <a:pt x="83" y="16"/>
                    <a:pt x="81" y="18"/>
                    <a:pt x="7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10171113" y="3532188"/>
              <a:ext cx="307975" cy="387350"/>
            </a:xfrm>
            <a:custGeom>
              <a:avLst/>
              <a:gdLst>
                <a:gd name="T0" fmla="*/ 183 w 194"/>
                <a:gd name="T1" fmla="*/ 0 h 244"/>
                <a:gd name="T2" fmla="*/ 0 w 194"/>
                <a:gd name="T3" fmla="*/ 244 h 244"/>
                <a:gd name="T4" fmla="*/ 194 w 194"/>
                <a:gd name="T5" fmla="*/ 244 h 244"/>
                <a:gd name="T6" fmla="*/ 183 w 194"/>
                <a:gd name="T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244">
                  <a:moveTo>
                    <a:pt x="183" y="0"/>
                  </a:moveTo>
                  <a:lnTo>
                    <a:pt x="0" y="244"/>
                  </a:lnTo>
                  <a:lnTo>
                    <a:pt x="194" y="244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10461625" y="3532188"/>
              <a:ext cx="301625" cy="387350"/>
            </a:xfrm>
            <a:custGeom>
              <a:avLst/>
              <a:gdLst>
                <a:gd name="T0" fmla="*/ 11 w 190"/>
                <a:gd name="T1" fmla="*/ 0 h 244"/>
                <a:gd name="T2" fmla="*/ 190 w 190"/>
                <a:gd name="T3" fmla="*/ 244 h 244"/>
                <a:gd name="T4" fmla="*/ 0 w 190"/>
                <a:gd name="T5" fmla="*/ 244 h 244"/>
                <a:gd name="T6" fmla="*/ 11 w 190"/>
                <a:gd name="T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44">
                  <a:moveTo>
                    <a:pt x="11" y="0"/>
                  </a:moveTo>
                  <a:lnTo>
                    <a:pt x="190" y="244"/>
                  </a:lnTo>
                  <a:lnTo>
                    <a:pt x="0" y="244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0448925" y="3421063"/>
              <a:ext cx="36512" cy="560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0250488" y="4178301"/>
              <a:ext cx="149225" cy="141288"/>
            </a:xfrm>
            <a:custGeom>
              <a:avLst/>
              <a:gdLst>
                <a:gd name="T0" fmla="*/ 15 w 24"/>
                <a:gd name="T1" fmla="*/ 5 h 23"/>
                <a:gd name="T2" fmla="*/ 6 w 24"/>
                <a:gd name="T3" fmla="*/ 14 h 23"/>
                <a:gd name="T4" fmla="*/ 6 w 24"/>
                <a:gd name="T5" fmla="*/ 23 h 23"/>
                <a:gd name="T6" fmla="*/ 24 w 24"/>
                <a:gd name="T7" fmla="*/ 5 h 23"/>
                <a:gd name="T8" fmla="*/ 15 w 24"/>
                <a:gd name="T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15" y="5"/>
                  </a:moveTo>
                  <a:cubicBezTo>
                    <a:pt x="15" y="10"/>
                    <a:pt x="11" y="14"/>
                    <a:pt x="6" y="14"/>
                  </a:cubicBezTo>
                  <a:cubicBezTo>
                    <a:pt x="0" y="14"/>
                    <a:pt x="0" y="23"/>
                    <a:pt x="6" y="23"/>
                  </a:cubicBezTo>
                  <a:cubicBezTo>
                    <a:pt x="16" y="23"/>
                    <a:pt x="23" y="15"/>
                    <a:pt x="24" y="5"/>
                  </a:cubicBezTo>
                  <a:cubicBezTo>
                    <a:pt x="24" y="0"/>
                    <a:pt x="15" y="0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0344150" y="4178301"/>
              <a:ext cx="215900" cy="147638"/>
            </a:xfrm>
            <a:custGeom>
              <a:avLst/>
              <a:gdLst>
                <a:gd name="T0" fmla="*/ 26 w 35"/>
                <a:gd name="T1" fmla="*/ 5 h 24"/>
                <a:gd name="T2" fmla="*/ 9 w 35"/>
                <a:gd name="T3" fmla="*/ 5 h 24"/>
                <a:gd name="T4" fmla="*/ 0 w 35"/>
                <a:gd name="T5" fmla="*/ 5 h 24"/>
                <a:gd name="T6" fmla="*/ 18 w 35"/>
                <a:gd name="T7" fmla="*/ 23 h 24"/>
                <a:gd name="T8" fmla="*/ 35 w 35"/>
                <a:gd name="T9" fmla="*/ 5 h 24"/>
                <a:gd name="T10" fmla="*/ 26 w 35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4">
                  <a:moveTo>
                    <a:pt x="26" y="5"/>
                  </a:moveTo>
                  <a:cubicBezTo>
                    <a:pt x="26" y="17"/>
                    <a:pt x="9" y="17"/>
                    <a:pt x="9" y="5"/>
                  </a:cubicBezTo>
                  <a:cubicBezTo>
                    <a:pt x="8" y="0"/>
                    <a:pt x="0" y="0"/>
                    <a:pt x="0" y="5"/>
                  </a:cubicBezTo>
                  <a:cubicBezTo>
                    <a:pt x="0" y="15"/>
                    <a:pt x="8" y="23"/>
                    <a:pt x="18" y="23"/>
                  </a:cubicBezTo>
                  <a:cubicBezTo>
                    <a:pt x="27" y="24"/>
                    <a:pt x="35" y="15"/>
                    <a:pt x="35" y="5"/>
                  </a:cubicBezTo>
                  <a:cubicBezTo>
                    <a:pt x="35" y="0"/>
                    <a:pt x="27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0504488" y="4178301"/>
              <a:ext cx="147637" cy="141288"/>
            </a:xfrm>
            <a:custGeom>
              <a:avLst/>
              <a:gdLst>
                <a:gd name="T0" fmla="*/ 18 w 24"/>
                <a:gd name="T1" fmla="*/ 14 h 23"/>
                <a:gd name="T2" fmla="*/ 9 w 24"/>
                <a:gd name="T3" fmla="*/ 5 h 23"/>
                <a:gd name="T4" fmla="*/ 0 w 24"/>
                <a:gd name="T5" fmla="*/ 5 h 23"/>
                <a:gd name="T6" fmla="*/ 18 w 24"/>
                <a:gd name="T7" fmla="*/ 23 h 23"/>
                <a:gd name="T8" fmla="*/ 18 w 24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18" y="14"/>
                  </a:moveTo>
                  <a:cubicBezTo>
                    <a:pt x="13" y="14"/>
                    <a:pt x="9" y="10"/>
                    <a:pt x="9" y="5"/>
                  </a:cubicBezTo>
                  <a:cubicBezTo>
                    <a:pt x="9" y="0"/>
                    <a:pt x="0" y="0"/>
                    <a:pt x="0" y="5"/>
                  </a:cubicBezTo>
                  <a:cubicBezTo>
                    <a:pt x="1" y="15"/>
                    <a:pt x="8" y="23"/>
                    <a:pt x="18" y="23"/>
                  </a:cubicBezTo>
                  <a:cubicBezTo>
                    <a:pt x="24" y="23"/>
                    <a:pt x="24" y="14"/>
                    <a:pt x="1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0479088" y="3427413"/>
              <a:ext cx="130175" cy="98425"/>
            </a:xfrm>
            <a:custGeom>
              <a:avLst/>
              <a:gdLst>
                <a:gd name="T0" fmla="*/ 0 w 82"/>
                <a:gd name="T1" fmla="*/ 0 h 62"/>
                <a:gd name="T2" fmla="*/ 82 w 82"/>
                <a:gd name="T3" fmla="*/ 31 h 62"/>
                <a:gd name="T4" fmla="*/ 0 w 82"/>
                <a:gd name="T5" fmla="*/ 62 h 62"/>
                <a:gd name="T6" fmla="*/ 0 w 82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62">
                  <a:moveTo>
                    <a:pt x="0" y="0"/>
                  </a:moveTo>
                  <a:lnTo>
                    <a:pt x="8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42" name="TextBox 20"/>
          <p:cNvSpPr txBox="1"/>
          <p:nvPr/>
        </p:nvSpPr>
        <p:spPr bwMode="auto">
          <a:xfrm>
            <a:off x="984877" y="2833839"/>
            <a:ext cx="3177136" cy="577477"/>
          </a:xfrm>
          <a:prstGeom prst="rect">
            <a:avLst/>
          </a:prstGeom>
          <a:noFill/>
        </p:spPr>
        <p:txBody>
          <a:bodyPr vert="horz" wrap="square" lIns="96405" tIns="48202" rIns="96405" bIns="48202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逻辑模型的撰写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966169" y="2289757"/>
            <a:ext cx="2366134" cy="65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05" tIns="48202" rIns="96405" bIns="48202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张鹏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4" name="TextBox 20"/>
          <p:cNvSpPr txBox="1"/>
          <p:nvPr/>
        </p:nvSpPr>
        <p:spPr bwMode="auto">
          <a:xfrm>
            <a:off x="8944061" y="2694841"/>
            <a:ext cx="3317168" cy="577477"/>
          </a:xfrm>
          <a:prstGeom prst="rect">
            <a:avLst/>
          </a:prstGeom>
          <a:noFill/>
        </p:spPr>
        <p:txBody>
          <a:bodyPr vert="horz" wrap="square" lIns="96405" tIns="48202" rIns="96405" bIns="48202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第四周学习报告的撰写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8944061" y="2172289"/>
            <a:ext cx="2366134" cy="65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05" tIns="48202" rIns="96405" bIns="48202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康金梁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6" name="TextBox 20"/>
          <p:cNvSpPr txBox="1"/>
          <p:nvPr/>
        </p:nvSpPr>
        <p:spPr bwMode="auto">
          <a:xfrm>
            <a:off x="1004364" y="5109556"/>
            <a:ext cx="3177136" cy="1057608"/>
          </a:xfrm>
          <a:prstGeom prst="rect">
            <a:avLst/>
          </a:prstGeom>
          <a:noFill/>
        </p:spPr>
        <p:txBody>
          <a:bodyPr vert="horz" wrap="square" lIns="96405" tIns="48202" rIns="96405" bIns="48202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对文章内容进行排版校对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966169" y="4501741"/>
            <a:ext cx="2366134" cy="65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05" tIns="48202" rIns="96405" bIns="48202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黄立昊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8" name="TextBox 20"/>
          <p:cNvSpPr txBox="1"/>
          <p:nvPr/>
        </p:nvSpPr>
        <p:spPr bwMode="auto">
          <a:xfrm>
            <a:off x="8944061" y="4906826"/>
            <a:ext cx="3101144" cy="1057608"/>
          </a:xfrm>
          <a:prstGeom prst="rect">
            <a:avLst/>
          </a:prstGeom>
          <a:noFill/>
        </p:spPr>
        <p:txBody>
          <a:bodyPr vert="horz" wrap="square" lIns="96405" tIns="48202" rIns="96405" bIns="48202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zh-CN" sz="2400" dirty="0"/>
              <a:t>category</a:t>
            </a:r>
            <a:r>
              <a:rPr lang="zh-CN" altLang="en-US" sz="2400" dirty="0"/>
              <a:t>添加及</a:t>
            </a:r>
            <a:r>
              <a:rPr lang="en-US" altLang="zh-CN" sz="2400" dirty="0"/>
              <a:t>template</a:t>
            </a:r>
            <a:r>
              <a:rPr lang="zh-CN" altLang="en-US" sz="2400" dirty="0"/>
              <a:t>模版设计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8951362" y="4304911"/>
            <a:ext cx="2366134" cy="65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05" tIns="48202" rIns="96405" bIns="48202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朱静远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3305" y="231949"/>
            <a:ext cx="4661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/>
              <a:t>组内分工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8130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5" grpId="0" animBg="1"/>
      <p:bldP spid="6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2317" y="519981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/>
              <a:t>逻辑模型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379909" y="1227867"/>
            <a:ext cx="120973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背景</a:t>
            </a:r>
            <a:r>
              <a:rPr kumimoji="1" lang="en-US" altLang="zh-CN" sz="2400" dirty="0"/>
              <a:t>: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超越</a:t>
            </a:r>
            <a:r>
              <a:rPr kumimoji="1" lang="zh-CN" altLang="en-US" sz="2400" dirty="0"/>
              <a:t>学科的认知基础一课开课已有一段时间，而隐喻、范畴论等概念老师都已经向我们教授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国庆</a:t>
            </a:r>
            <a:r>
              <a:rPr kumimoji="1" lang="zh-CN" altLang="en-US" sz="2400" dirty="0"/>
              <a:t>假期刚刚结束，同学们对之前讲授的一些课程相关的概念又变得有些模糊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在</a:t>
            </a:r>
            <a:r>
              <a:rPr kumimoji="1" lang="zh-CN" altLang="en-US" sz="2400" dirty="0"/>
              <a:t>本周上课后，老师教给我们组的任务是将其他各组完成的翻译进行排版，添加</a:t>
            </a:r>
            <a:r>
              <a:rPr kumimoji="1" lang="en-US" altLang="zh-CN" sz="2400" dirty="0" smtClean="0"/>
              <a:t>category      </a:t>
            </a:r>
            <a:r>
              <a:rPr kumimoji="1" lang="zh-CN" altLang="en-US" sz="2400" dirty="0" smtClean="0"/>
              <a:t>对</a:t>
            </a:r>
            <a:r>
              <a:rPr kumimoji="1" lang="zh-CN" altLang="en-US" sz="2400" dirty="0"/>
              <a:t>页面进行分类，并设计出版物的</a:t>
            </a:r>
            <a:r>
              <a:rPr kumimoji="1" lang="en-US" altLang="zh-CN" sz="2400" dirty="0"/>
              <a:t>template</a:t>
            </a:r>
            <a:r>
              <a:rPr kumimoji="1" lang="zh-CN" altLang="en-US" sz="2400" dirty="0"/>
              <a:t>模版。</a:t>
            </a:r>
          </a:p>
          <a:p>
            <a:r>
              <a:rPr kumimoji="1" lang="zh-CN" altLang="en-US" sz="2400" dirty="0" smtClean="0"/>
              <a:t>目标</a:t>
            </a:r>
            <a:r>
              <a:rPr kumimoji="1" lang="en-US" altLang="zh-CN" sz="2400" dirty="0"/>
              <a:t>: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全体</a:t>
            </a:r>
            <a:r>
              <a:rPr kumimoji="1" lang="zh-CN" altLang="en-US" sz="2400" dirty="0"/>
              <a:t>学生分组翻译</a:t>
            </a:r>
            <a:r>
              <a:rPr kumimoji="1" lang="en-US" altLang="zh-CN" sz="2400" dirty="0"/>
              <a:t>《seven brief lessons on physics》,</a:t>
            </a:r>
            <a:r>
              <a:rPr kumimoji="1" lang="zh-CN" altLang="en-US" sz="2400" dirty="0"/>
              <a:t>借此熟悉自己小组的成员，并且熟悉隐喻等的一些概念，让自己在平时就开始用隐喻的概念思考问题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学会</a:t>
            </a:r>
            <a:r>
              <a:rPr kumimoji="1" lang="zh-CN" altLang="en-US" sz="2400" dirty="0"/>
              <a:t>词条的创建并链接</a:t>
            </a:r>
          </a:p>
          <a:p>
            <a:r>
              <a:rPr kumimoji="1" lang="zh-CN" altLang="en-US" sz="2400" dirty="0" smtClean="0"/>
              <a:t>效果</a:t>
            </a:r>
            <a:r>
              <a:rPr kumimoji="1" lang="en-US" altLang="zh-CN" sz="2400" dirty="0"/>
              <a:t>: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完成</a:t>
            </a:r>
            <a:r>
              <a:rPr kumimoji="1" lang="en-US" altLang="zh-CN" sz="2400" dirty="0"/>
              <a:t>《seven brief lessons on physics》</a:t>
            </a:r>
            <a:r>
              <a:rPr kumimoji="1" lang="zh-CN" altLang="en-US" sz="2400" dirty="0"/>
              <a:t>的翻译，并添加</a:t>
            </a:r>
            <a:r>
              <a:rPr kumimoji="1" lang="en-US" altLang="zh-CN" sz="2400" dirty="0"/>
              <a:t>category</a:t>
            </a:r>
            <a:r>
              <a:rPr kumimoji="1" lang="zh-CN" altLang="en-US" sz="2400" dirty="0"/>
              <a:t>对页面进行分类，并设计出版物的</a:t>
            </a:r>
            <a:r>
              <a:rPr kumimoji="1" lang="en-US" altLang="zh-CN" sz="2400" dirty="0"/>
              <a:t>template</a:t>
            </a:r>
            <a:r>
              <a:rPr kumimoji="1" lang="zh-CN" altLang="en-US" sz="2400" dirty="0"/>
              <a:t>模版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试</a:t>
            </a:r>
            <a:r>
              <a:rPr kumimoji="1" lang="zh-CN" altLang="en-US" sz="2400" dirty="0"/>
              <a:t>着在平时将生活中的问题和事物和课程中学到的知识建立联系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对</a:t>
            </a:r>
            <a:r>
              <a:rPr kumimoji="1" lang="zh-CN" altLang="en-US" sz="2400" dirty="0"/>
              <a:t>课程学习的内容理解</a:t>
            </a:r>
            <a:r>
              <a:rPr kumimoji="1" lang="zh-CN" altLang="en-US" sz="2400" dirty="0" smtClean="0"/>
              <a:t>加深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368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9989" y="375965"/>
            <a:ext cx="110892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输出</a:t>
            </a:r>
            <a:r>
              <a:rPr kumimoji="1" lang="en-US" altLang="zh-CN" sz="2400" dirty="0"/>
              <a:t>: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完成</a:t>
            </a:r>
            <a:r>
              <a:rPr kumimoji="1" lang="zh-CN" altLang="en-US" sz="2400" dirty="0"/>
              <a:t>各个小组翻译部分的整合并进行排版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出版</a:t>
            </a:r>
            <a:r>
              <a:rPr kumimoji="1" lang="zh-CN" altLang="en-US" sz="2400" dirty="0"/>
              <a:t>一部正式完全由自己设计的数字</a:t>
            </a:r>
            <a:r>
              <a:rPr kumimoji="1" lang="zh-CN" altLang="en-US" sz="2400" dirty="0" smtClean="0"/>
              <a:t>出版物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过程</a:t>
            </a:r>
            <a:r>
              <a:rPr kumimoji="1" lang="en-US" altLang="zh-CN" sz="2400" dirty="0"/>
              <a:t>: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进行</a:t>
            </a:r>
            <a:r>
              <a:rPr kumimoji="1" lang="zh-CN" altLang="en-US" sz="2400" dirty="0"/>
              <a:t>明确的分工，各司其职，共同努力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小组</a:t>
            </a:r>
            <a:r>
              <a:rPr kumimoji="1" lang="zh-CN" altLang="en-US" sz="2400" dirty="0"/>
              <a:t>内部明确分工，将大任务分解成小任务，减轻大家的压力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开始</a:t>
            </a:r>
            <a:r>
              <a:rPr kumimoji="1" lang="zh-CN" altLang="en-US" sz="2400" dirty="0"/>
              <a:t>时大家分工工作，最后一起交流整合排版，研究讨论</a:t>
            </a:r>
          </a:p>
          <a:p>
            <a:r>
              <a:rPr kumimoji="1" lang="zh-CN" altLang="en-US" sz="2400" dirty="0"/>
              <a:t>输入</a:t>
            </a:r>
            <a:r>
              <a:rPr kumimoji="1" lang="en-US" altLang="zh-CN" sz="2400" dirty="0"/>
              <a:t>: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投入</a:t>
            </a:r>
            <a:r>
              <a:rPr kumimoji="1" lang="zh-CN" altLang="en-US" sz="2400" dirty="0"/>
              <a:t>一定的时间</a:t>
            </a:r>
          </a:p>
          <a:p>
            <a:r>
              <a:rPr kumimoji="1" lang="en-US" altLang="zh-CN" sz="2400" dirty="0" smtClean="0"/>
              <a:t>  wiki</a:t>
            </a:r>
            <a:r>
              <a:rPr kumimoji="1" lang="zh-CN" altLang="en-US" sz="2400" dirty="0"/>
              <a:t>服务器的使用</a:t>
            </a:r>
          </a:p>
          <a:p>
            <a:r>
              <a:rPr kumimoji="1" lang="en-US" altLang="zh-CN" sz="2400" dirty="0" smtClean="0"/>
              <a:t>《</a:t>
            </a:r>
            <a:r>
              <a:rPr kumimoji="1" lang="en-US" altLang="zh-CN" sz="2400" dirty="0"/>
              <a:t>seven brief lessons on physics》</a:t>
            </a:r>
            <a:r>
              <a:rPr kumimoji="1" lang="zh-CN" altLang="en-US" sz="2400" dirty="0"/>
              <a:t>原版书籍</a:t>
            </a:r>
          </a:p>
          <a:p>
            <a:r>
              <a:rPr kumimoji="1" lang="zh-CN" altLang="en-US" sz="2400" dirty="0"/>
              <a:t>外部因素</a:t>
            </a:r>
            <a:r>
              <a:rPr kumimoji="1" lang="en-US" altLang="zh-CN" sz="2400" dirty="0"/>
              <a:t>: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最近</a:t>
            </a:r>
            <a:r>
              <a:rPr kumimoji="1" lang="zh-CN" altLang="en-US" sz="2400" dirty="0"/>
              <a:t>大家作业和学业任务比较重，时间可能比较赶不开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国庆</a:t>
            </a:r>
            <a:r>
              <a:rPr kumimoji="1" lang="zh-CN" altLang="en-US" sz="2400" dirty="0"/>
              <a:t>假期刚刚过去，可能大家配合还不太够默契</a:t>
            </a:r>
          </a:p>
          <a:p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大家</a:t>
            </a:r>
            <a:r>
              <a:rPr kumimoji="1" lang="zh-CN" altLang="en-US" sz="2400" dirty="0"/>
              <a:t>的英文水平不一样，翻译出的内容可能有一定的差距，对于负责排版和</a:t>
            </a:r>
            <a:r>
              <a:rPr kumimoji="1" lang="zh-CN" altLang="en-US" sz="2400" dirty="0" smtClean="0"/>
              <a:t>内容</a:t>
            </a:r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修改</a:t>
            </a:r>
            <a:r>
              <a:rPr kumimoji="1" lang="zh-CN" altLang="en-US" sz="2400" dirty="0"/>
              <a:t>的同学挑战度可能更大一些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82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667941" y="375965"/>
            <a:ext cx="2660140" cy="2292716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46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" name="圆角矩形 51"/>
          <p:cNvSpPr/>
          <p:nvPr/>
        </p:nvSpPr>
        <p:spPr>
          <a:xfrm flipH="1">
            <a:off x="1710371" y="736005"/>
            <a:ext cx="575279" cy="516491"/>
          </a:xfrm>
          <a:custGeom>
            <a:avLst/>
            <a:gdLst/>
            <a:ahLst/>
            <a:cxnLst/>
            <a:rect l="l" t="t" r="r" b="b"/>
            <a:pathLst>
              <a:path w="833438" h="744826">
                <a:moveTo>
                  <a:pt x="735803" y="200026"/>
                </a:moveTo>
                <a:lnTo>
                  <a:pt x="588168" y="200026"/>
                </a:lnTo>
                <a:lnTo>
                  <a:pt x="588168" y="459582"/>
                </a:lnTo>
                <a:lnTo>
                  <a:pt x="280988" y="459582"/>
                </a:lnTo>
                <a:lnTo>
                  <a:pt x="280988" y="516729"/>
                </a:lnTo>
                <a:cubicBezTo>
                  <a:pt x="280988" y="570651"/>
                  <a:pt x="324701" y="614364"/>
                  <a:pt x="378623" y="614364"/>
                </a:cubicBezTo>
                <a:lnTo>
                  <a:pt x="591312" y="614364"/>
                </a:lnTo>
                <a:lnTo>
                  <a:pt x="712338" y="744826"/>
                </a:lnTo>
                <a:lnTo>
                  <a:pt x="704983" y="614364"/>
                </a:lnTo>
                <a:lnTo>
                  <a:pt x="735803" y="614364"/>
                </a:lnTo>
                <a:cubicBezTo>
                  <a:pt x="789725" y="614364"/>
                  <a:pt x="833438" y="570651"/>
                  <a:pt x="833438" y="516729"/>
                </a:cubicBezTo>
                <a:lnTo>
                  <a:pt x="833438" y="297661"/>
                </a:lnTo>
                <a:cubicBezTo>
                  <a:pt x="833438" y="243739"/>
                  <a:pt x="789725" y="200026"/>
                  <a:pt x="735803" y="200026"/>
                </a:cubicBezTo>
                <a:close/>
                <a:moveTo>
                  <a:pt x="454815" y="0"/>
                </a:moveTo>
                <a:lnTo>
                  <a:pt x="97635" y="0"/>
                </a:lnTo>
                <a:cubicBezTo>
                  <a:pt x="43713" y="0"/>
                  <a:pt x="0" y="43713"/>
                  <a:pt x="0" y="97635"/>
                </a:cubicBezTo>
                <a:lnTo>
                  <a:pt x="0" y="316703"/>
                </a:lnTo>
                <a:cubicBezTo>
                  <a:pt x="0" y="370625"/>
                  <a:pt x="43713" y="414338"/>
                  <a:pt x="97635" y="414338"/>
                </a:cubicBezTo>
                <a:lnTo>
                  <a:pt x="128455" y="414338"/>
                </a:lnTo>
                <a:lnTo>
                  <a:pt x="121100" y="544800"/>
                </a:lnTo>
                <a:lnTo>
                  <a:pt x="242126" y="414338"/>
                </a:lnTo>
                <a:lnTo>
                  <a:pt x="454815" y="414338"/>
                </a:lnTo>
                <a:cubicBezTo>
                  <a:pt x="508737" y="414338"/>
                  <a:pt x="552450" y="370625"/>
                  <a:pt x="552450" y="316703"/>
                </a:cubicBezTo>
                <a:lnTo>
                  <a:pt x="552450" y="97635"/>
                </a:lnTo>
                <a:cubicBezTo>
                  <a:pt x="552450" y="43713"/>
                  <a:pt x="508737" y="0"/>
                  <a:pt x="4548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46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4059" y="1498923"/>
            <a:ext cx="23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category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的添加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3" y="375965"/>
            <a:ext cx="9027000" cy="21733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7905" y="3791639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代码：</a:t>
            </a:r>
            <a:r>
              <a:rPr kumimoji="1" lang="en-US" altLang="zh-CN" sz="2800" dirty="0"/>
              <a:t>[[</a:t>
            </a:r>
            <a:r>
              <a:rPr kumimoji="1" lang="en-US" altLang="zh-CN" sz="2800" dirty="0" err="1" smtClean="0"/>
              <a:t>Category:xxx</a:t>
            </a:r>
            <a:r>
              <a:rPr kumimoji="1" lang="en-US" altLang="zh-CN" sz="2800" dirty="0" smtClean="0"/>
              <a:t>]]</a:t>
            </a:r>
            <a:endParaRPr kumimoji="1"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31" y="2824237"/>
            <a:ext cx="8401622" cy="40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595933" y="303957"/>
            <a:ext cx="2658039" cy="22927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46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716143" y="528772"/>
            <a:ext cx="319133" cy="42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$</a:t>
            </a:r>
            <a:endParaRPr lang="zh-CN" altLang="en-US" b="1" dirty="0">
              <a:solidFill>
                <a:srgbClr val="FFFFFF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" name="流程图: 联系 56"/>
          <p:cNvSpPr/>
          <p:nvPr/>
        </p:nvSpPr>
        <p:spPr>
          <a:xfrm>
            <a:off x="1675203" y="528772"/>
            <a:ext cx="401014" cy="558482"/>
          </a:xfrm>
          <a:custGeom>
            <a:avLst/>
            <a:gdLst/>
            <a:ahLst/>
            <a:cxnLst/>
            <a:rect l="l" t="t" r="r" b="b"/>
            <a:pathLst>
              <a:path w="595312" h="826293">
                <a:moveTo>
                  <a:pt x="296986" y="34194"/>
                </a:moveTo>
                <a:cubicBezTo>
                  <a:pt x="150533" y="34194"/>
                  <a:pt x="31810" y="152917"/>
                  <a:pt x="31810" y="299370"/>
                </a:cubicBezTo>
                <a:cubicBezTo>
                  <a:pt x="31810" y="404714"/>
                  <a:pt x="93237" y="495710"/>
                  <a:pt x="182627" y="537660"/>
                </a:cubicBezTo>
                <a:lnTo>
                  <a:pt x="184845" y="545529"/>
                </a:lnTo>
                <a:lnTo>
                  <a:pt x="186214" y="545304"/>
                </a:lnTo>
                <a:lnTo>
                  <a:pt x="192968" y="574347"/>
                </a:lnTo>
                <a:lnTo>
                  <a:pt x="193290" y="575489"/>
                </a:lnTo>
                <a:lnTo>
                  <a:pt x="193226" y="575453"/>
                </a:lnTo>
                <a:lnTo>
                  <a:pt x="210026" y="647697"/>
                </a:lnTo>
                <a:lnTo>
                  <a:pt x="208599" y="648045"/>
                </a:lnTo>
                <a:lnTo>
                  <a:pt x="273368" y="647283"/>
                </a:lnTo>
                <a:lnTo>
                  <a:pt x="273368" y="514349"/>
                </a:lnTo>
                <a:lnTo>
                  <a:pt x="319087" y="514349"/>
                </a:lnTo>
                <a:lnTo>
                  <a:pt x="319087" y="646745"/>
                </a:lnTo>
                <a:lnTo>
                  <a:pt x="390552" y="645904"/>
                </a:lnTo>
                <a:lnTo>
                  <a:pt x="388142" y="645316"/>
                </a:lnTo>
                <a:lnTo>
                  <a:pt x="404872" y="573378"/>
                </a:lnTo>
                <a:cubicBezTo>
                  <a:pt x="403310" y="574897"/>
                  <a:pt x="401432" y="575587"/>
                  <a:pt x="399545" y="576258"/>
                </a:cubicBezTo>
                <a:lnTo>
                  <a:pt x="407038" y="539998"/>
                </a:lnTo>
                <a:cubicBezTo>
                  <a:pt x="498685" y="498719"/>
                  <a:pt x="562162" y="406458"/>
                  <a:pt x="562162" y="299370"/>
                </a:cubicBezTo>
                <a:cubicBezTo>
                  <a:pt x="562162" y="152917"/>
                  <a:pt x="443439" y="34194"/>
                  <a:pt x="296986" y="34194"/>
                </a:cubicBezTo>
                <a:close/>
                <a:moveTo>
                  <a:pt x="297656" y="0"/>
                </a:moveTo>
                <a:cubicBezTo>
                  <a:pt x="462047" y="0"/>
                  <a:pt x="595312" y="133265"/>
                  <a:pt x="595312" y="297656"/>
                </a:cubicBezTo>
                <a:cubicBezTo>
                  <a:pt x="595312" y="410299"/>
                  <a:pt x="532742" y="508329"/>
                  <a:pt x="438573" y="555157"/>
                </a:cubicBezTo>
                <a:lnTo>
                  <a:pt x="407666" y="650078"/>
                </a:lnTo>
                <a:lnTo>
                  <a:pt x="400101" y="648233"/>
                </a:lnTo>
                <a:lnTo>
                  <a:pt x="400275" y="656999"/>
                </a:lnTo>
                <a:cubicBezTo>
                  <a:pt x="400123" y="656041"/>
                  <a:pt x="399871" y="650619"/>
                  <a:pt x="399829" y="651730"/>
                </a:cubicBezTo>
                <a:lnTo>
                  <a:pt x="400052" y="662936"/>
                </a:lnTo>
                <a:lnTo>
                  <a:pt x="319087" y="662936"/>
                </a:lnTo>
                <a:lnTo>
                  <a:pt x="319087" y="675380"/>
                </a:lnTo>
                <a:cubicBezTo>
                  <a:pt x="367743" y="678023"/>
                  <a:pt x="404813" y="696667"/>
                  <a:pt x="404813" y="719137"/>
                </a:cubicBezTo>
                <a:cubicBezTo>
                  <a:pt x="404813" y="733486"/>
                  <a:pt x="389698" y="746274"/>
                  <a:pt x="365852" y="753802"/>
                </a:cubicBezTo>
                <a:lnTo>
                  <a:pt x="302422" y="826293"/>
                </a:lnTo>
                <a:lnTo>
                  <a:pt x="238994" y="753805"/>
                </a:lnTo>
                <a:cubicBezTo>
                  <a:pt x="215144" y="746277"/>
                  <a:pt x="200025" y="733487"/>
                  <a:pt x="200025" y="719137"/>
                </a:cubicBezTo>
                <a:cubicBezTo>
                  <a:pt x="200025" y="698623"/>
                  <a:pt x="230920" y="681299"/>
                  <a:pt x="273368" y="676485"/>
                </a:cubicBezTo>
                <a:lnTo>
                  <a:pt x="273368" y="662936"/>
                </a:lnTo>
                <a:lnTo>
                  <a:pt x="197645" y="662936"/>
                </a:lnTo>
                <a:lnTo>
                  <a:pt x="197645" y="650717"/>
                </a:lnTo>
                <a:lnTo>
                  <a:pt x="190502" y="652459"/>
                </a:lnTo>
                <a:lnTo>
                  <a:pt x="159343" y="556762"/>
                </a:lnTo>
                <a:cubicBezTo>
                  <a:pt x="63794" y="510234"/>
                  <a:pt x="0" y="411395"/>
                  <a:pt x="0" y="297656"/>
                </a:cubicBezTo>
                <a:cubicBezTo>
                  <a:pt x="0" y="133265"/>
                  <a:pt x="133265" y="0"/>
                  <a:pt x="2976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46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1613" y="1193093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Template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的制作和调用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09" y="126367"/>
            <a:ext cx="5472608" cy="16518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1998939"/>
            <a:ext cx="6791377" cy="51262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5630" y="3485809"/>
            <a:ext cx="35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Template</a:t>
            </a:r>
            <a:r>
              <a:rPr kumimoji="1" lang="zh-CN" altLang="en-US" sz="2400" dirty="0" smtClean="0"/>
              <a:t>的制作：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创建新的页面，名称为：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Template:xxx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Template</a:t>
            </a:r>
            <a:r>
              <a:rPr kumimoji="1" lang="zh-CN" altLang="en-US" sz="2400" dirty="0" smtClean="0"/>
              <a:t>的调用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{{xxx}}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957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667941" y="375965"/>
            <a:ext cx="2658039" cy="2292716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46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1728216" y="736005"/>
            <a:ext cx="537487" cy="531187"/>
          </a:xfrm>
          <a:custGeom>
            <a:avLst/>
            <a:gdLst/>
            <a:ahLst/>
            <a:cxnLst/>
            <a:rect l="l" t="t" r="r" b="b"/>
            <a:pathLst>
              <a:path w="802483" h="792958">
                <a:moveTo>
                  <a:pt x="623890" y="697087"/>
                </a:moveTo>
                <a:lnTo>
                  <a:pt x="623890" y="764174"/>
                </a:lnTo>
                <a:cubicBezTo>
                  <a:pt x="581823" y="782953"/>
                  <a:pt x="533974" y="792958"/>
                  <a:pt x="483397" y="792958"/>
                </a:cubicBezTo>
                <a:cubicBezTo>
                  <a:pt x="429917" y="792958"/>
                  <a:pt x="379487" y="781771"/>
                  <a:pt x="335758" y="760851"/>
                </a:cubicBezTo>
                <a:lnTo>
                  <a:pt x="335758" y="700537"/>
                </a:lnTo>
                <a:cubicBezTo>
                  <a:pt x="376490" y="723218"/>
                  <a:pt x="424723" y="735769"/>
                  <a:pt x="476251" y="735769"/>
                </a:cubicBezTo>
                <a:cubicBezTo>
                  <a:pt x="530693" y="735769"/>
                  <a:pt x="581457" y="721758"/>
                  <a:pt x="623890" y="697087"/>
                </a:cubicBezTo>
                <a:close/>
                <a:moveTo>
                  <a:pt x="302421" y="685181"/>
                </a:moveTo>
                <a:lnTo>
                  <a:pt x="302421" y="752268"/>
                </a:lnTo>
                <a:cubicBezTo>
                  <a:pt x="260354" y="771047"/>
                  <a:pt x="212505" y="781052"/>
                  <a:pt x="161928" y="781052"/>
                </a:cubicBezTo>
                <a:cubicBezTo>
                  <a:pt x="108448" y="781052"/>
                  <a:pt x="58018" y="769865"/>
                  <a:pt x="14289" y="748945"/>
                </a:cubicBezTo>
                <a:lnTo>
                  <a:pt x="14289" y="688631"/>
                </a:lnTo>
                <a:cubicBezTo>
                  <a:pt x="55021" y="711312"/>
                  <a:pt x="103254" y="723863"/>
                  <a:pt x="154782" y="723863"/>
                </a:cubicBezTo>
                <a:cubicBezTo>
                  <a:pt x="209224" y="723863"/>
                  <a:pt x="259988" y="709852"/>
                  <a:pt x="302421" y="685181"/>
                </a:cubicBezTo>
                <a:close/>
                <a:moveTo>
                  <a:pt x="307183" y="628652"/>
                </a:moveTo>
                <a:lnTo>
                  <a:pt x="307183" y="678641"/>
                </a:lnTo>
                <a:cubicBezTo>
                  <a:pt x="265116" y="692634"/>
                  <a:pt x="217267" y="700089"/>
                  <a:pt x="166690" y="700089"/>
                </a:cubicBezTo>
                <a:cubicBezTo>
                  <a:pt x="113210" y="700089"/>
                  <a:pt x="62780" y="691753"/>
                  <a:pt x="19051" y="676165"/>
                </a:cubicBezTo>
                <a:lnTo>
                  <a:pt x="19051" y="631223"/>
                </a:lnTo>
                <a:cubicBezTo>
                  <a:pt x="59783" y="648123"/>
                  <a:pt x="108016" y="657475"/>
                  <a:pt x="159544" y="657475"/>
                </a:cubicBezTo>
                <a:cubicBezTo>
                  <a:pt x="213986" y="657475"/>
                  <a:pt x="264750" y="647035"/>
                  <a:pt x="307183" y="628652"/>
                </a:cubicBezTo>
                <a:close/>
                <a:moveTo>
                  <a:pt x="623889" y="620887"/>
                </a:moveTo>
                <a:lnTo>
                  <a:pt x="623889" y="687974"/>
                </a:lnTo>
                <a:cubicBezTo>
                  <a:pt x="581822" y="706753"/>
                  <a:pt x="533973" y="716758"/>
                  <a:pt x="483396" y="716758"/>
                </a:cubicBezTo>
                <a:cubicBezTo>
                  <a:pt x="429916" y="716758"/>
                  <a:pt x="379486" y="705571"/>
                  <a:pt x="335757" y="684651"/>
                </a:cubicBezTo>
                <a:lnTo>
                  <a:pt x="335757" y="624337"/>
                </a:lnTo>
                <a:cubicBezTo>
                  <a:pt x="376489" y="647018"/>
                  <a:pt x="424722" y="659569"/>
                  <a:pt x="476250" y="659569"/>
                </a:cubicBezTo>
                <a:cubicBezTo>
                  <a:pt x="530692" y="659569"/>
                  <a:pt x="581456" y="645558"/>
                  <a:pt x="623889" y="620887"/>
                </a:cubicBezTo>
                <a:close/>
                <a:moveTo>
                  <a:pt x="628652" y="552453"/>
                </a:moveTo>
                <a:lnTo>
                  <a:pt x="628652" y="602442"/>
                </a:lnTo>
                <a:cubicBezTo>
                  <a:pt x="586585" y="616435"/>
                  <a:pt x="538736" y="623890"/>
                  <a:pt x="488159" y="623890"/>
                </a:cubicBezTo>
                <a:cubicBezTo>
                  <a:pt x="434679" y="623890"/>
                  <a:pt x="384249" y="615554"/>
                  <a:pt x="340520" y="599966"/>
                </a:cubicBezTo>
                <a:lnTo>
                  <a:pt x="340520" y="555024"/>
                </a:lnTo>
                <a:cubicBezTo>
                  <a:pt x="381252" y="571924"/>
                  <a:pt x="429485" y="581276"/>
                  <a:pt x="481013" y="581276"/>
                </a:cubicBezTo>
                <a:cubicBezTo>
                  <a:pt x="535455" y="581276"/>
                  <a:pt x="586219" y="570836"/>
                  <a:pt x="628652" y="552453"/>
                </a:cubicBezTo>
                <a:close/>
                <a:moveTo>
                  <a:pt x="304802" y="537544"/>
                </a:moveTo>
                <a:lnTo>
                  <a:pt x="304802" y="604631"/>
                </a:lnTo>
                <a:cubicBezTo>
                  <a:pt x="262735" y="623410"/>
                  <a:pt x="214886" y="633415"/>
                  <a:pt x="164309" y="633415"/>
                </a:cubicBezTo>
                <a:cubicBezTo>
                  <a:pt x="110829" y="633415"/>
                  <a:pt x="60399" y="622228"/>
                  <a:pt x="16670" y="601308"/>
                </a:cubicBezTo>
                <a:lnTo>
                  <a:pt x="16670" y="540994"/>
                </a:lnTo>
                <a:cubicBezTo>
                  <a:pt x="57402" y="563675"/>
                  <a:pt x="105635" y="576226"/>
                  <a:pt x="157163" y="576226"/>
                </a:cubicBezTo>
                <a:cubicBezTo>
                  <a:pt x="211605" y="576226"/>
                  <a:pt x="262369" y="562215"/>
                  <a:pt x="304802" y="537544"/>
                </a:cubicBezTo>
                <a:close/>
                <a:moveTo>
                  <a:pt x="304802" y="463725"/>
                </a:moveTo>
                <a:lnTo>
                  <a:pt x="304802" y="530812"/>
                </a:lnTo>
                <a:cubicBezTo>
                  <a:pt x="262735" y="549591"/>
                  <a:pt x="214886" y="559596"/>
                  <a:pt x="164309" y="559596"/>
                </a:cubicBezTo>
                <a:cubicBezTo>
                  <a:pt x="110829" y="559596"/>
                  <a:pt x="60399" y="548409"/>
                  <a:pt x="16670" y="527489"/>
                </a:cubicBezTo>
                <a:lnTo>
                  <a:pt x="16670" y="467175"/>
                </a:lnTo>
                <a:cubicBezTo>
                  <a:pt x="57402" y="489856"/>
                  <a:pt x="105635" y="502407"/>
                  <a:pt x="157163" y="502407"/>
                </a:cubicBezTo>
                <a:cubicBezTo>
                  <a:pt x="211605" y="502407"/>
                  <a:pt x="262369" y="488396"/>
                  <a:pt x="304802" y="463725"/>
                </a:cubicBezTo>
                <a:close/>
                <a:moveTo>
                  <a:pt x="488048" y="409575"/>
                </a:moveTo>
                <a:cubicBezTo>
                  <a:pt x="421116" y="409575"/>
                  <a:pt x="364585" y="426817"/>
                  <a:pt x="349612" y="452315"/>
                </a:cubicBezTo>
                <a:cubicBezTo>
                  <a:pt x="386630" y="474468"/>
                  <a:pt x="430121" y="485776"/>
                  <a:pt x="476252" y="485776"/>
                </a:cubicBezTo>
                <a:cubicBezTo>
                  <a:pt x="528922" y="485776"/>
                  <a:pt x="578149" y="471035"/>
                  <a:pt x="619362" y="444393"/>
                </a:cubicBezTo>
                <a:cubicBezTo>
                  <a:pt x="597925" y="422961"/>
                  <a:pt x="547026" y="409575"/>
                  <a:pt x="488048" y="409575"/>
                </a:cubicBezTo>
                <a:close/>
                <a:moveTo>
                  <a:pt x="485776" y="385763"/>
                </a:moveTo>
                <a:cubicBezTo>
                  <a:pt x="567315" y="385763"/>
                  <a:pt x="633414" y="411350"/>
                  <a:pt x="633414" y="442913"/>
                </a:cubicBezTo>
                <a:lnTo>
                  <a:pt x="628341" y="452641"/>
                </a:lnTo>
                <a:lnTo>
                  <a:pt x="623891" y="448554"/>
                </a:lnTo>
                <a:lnTo>
                  <a:pt x="623891" y="517706"/>
                </a:lnTo>
                <a:cubicBezTo>
                  <a:pt x="581824" y="538816"/>
                  <a:pt x="533975" y="550063"/>
                  <a:pt x="483398" y="550063"/>
                </a:cubicBezTo>
                <a:cubicBezTo>
                  <a:pt x="429918" y="550063"/>
                  <a:pt x="379488" y="537487"/>
                  <a:pt x="335759" y="513971"/>
                </a:cubicBezTo>
                <a:lnTo>
                  <a:pt x="335759" y="446171"/>
                </a:lnTo>
                <a:lnTo>
                  <a:pt x="341065" y="448524"/>
                </a:lnTo>
                <a:cubicBezTo>
                  <a:pt x="338448" y="447203"/>
                  <a:pt x="338138" y="445072"/>
                  <a:pt x="338138" y="442913"/>
                </a:cubicBezTo>
                <a:cubicBezTo>
                  <a:pt x="338138" y="411350"/>
                  <a:pt x="404238" y="385763"/>
                  <a:pt x="485776" y="385763"/>
                </a:cubicBezTo>
                <a:close/>
                <a:moveTo>
                  <a:pt x="304802" y="382762"/>
                </a:moveTo>
                <a:lnTo>
                  <a:pt x="304802" y="449849"/>
                </a:lnTo>
                <a:cubicBezTo>
                  <a:pt x="262735" y="468628"/>
                  <a:pt x="214886" y="478633"/>
                  <a:pt x="164309" y="478633"/>
                </a:cubicBezTo>
                <a:cubicBezTo>
                  <a:pt x="110829" y="478633"/>
                  <a:pt x="60399" y="467446"/>
                  <a:pt x="16670" y="446526"/>
                </a:cubicBezTo>
                <a:lnTo>
                  <a:pt x="16670" y="386212"/>
                </a:lnTo>
                <a:cubicBezTo>
                  <a:pt x="57402" y="408893"/>
                  <a:pt x="105635" y="421444"/>
                  <a:pt x="157163" y="421444"/>
                </a:cubicBezTo>
                <a:cubicBezTo>
                  <a:pt x="211605" y="421444"/>
                  <a:pt x="262369" y="407433"/>
                  <a:pt x="304802" y="382762"/>
                </a:cubicBezTo>
                <a:close/>
                <a:moveTo>
                  <a:pt x="300040" y="297037"/>
                </a:moveTo>
                <a:lnTo>
                  <a:pt x="300040" y="372450"/>
                </a:lnTo>
                <a:cubicBezTo>
                  <a:pt x="257973" y="393560"/>
                  <a:pt x="210124" y="404807"/>
                  <a:pt x="159547" y="404807"/>
                </a:cubicBezTo>
                <a:cubicBezTo>
                  <a:pt x="106067" y="404807"/>
                  <a:pt x="55637" y="392231"/>
                  <a:pt x="11908" y="368715"/>
                </a:cubicBezTo>
                <a:lnTo>
                  <a:pt x="11908" y="300915"/>
                </a:lnTo>
                <a:cubicBezTo>
                  <a:pt x="52640" y="326411"/>
                  <a:pt x="100873" y="340520"/>
                  <a:pt x="152401" y="340520"/>
                </a:cubicBezTo>
                <a:cubicBezTo>
                  <a:pt x="206843" y="340520"/>
                  <a:pt x="257607" y="324770"/>
                  <a:pt x="300040" y="297037"/>
                </a:cubicBezTo>
                <a:close/>
                <a:moveTo>
                  <a:pt x="557216" y="232744"/>
                </a:moveTo>
                <a:lnTo>
                  <a:pt x="557216" y="299831"/>
                </a:lnTo>
                <a:cubicBezTo>
                  <a:pt x="515149" y="318610"/>
                  <a:pt x="467300" y="328615"/>
                  <a:pt x="416723" y="328615"/>
                </a:cubicBezTo>
                <a:lnTo>
                  <a:pt x="347665" y="321298"/>
                </a:lnTo>
                <a:lnTo>
                  <a:pt x="347665" y="263834"/>
                </a:lnTo>
                <a:cubicBezTo>
                  <a:pt x="367357" y="269262"/>
                  <a:pt x="388183" y="271426"/>
                  <a:pt x="409577" y="271426"/>
                </a:cubicBezTo>
                <a:cubicBezTo>
                  <a:pt x="464019" y="271426"/>
                  <a:pt x="514783" y="257415"/>
                  <a:pt x="557216" y="232744"/>
                </a:cubicBezTo>
                <a:close/>
                <a:moveTo>
                  <a:pt x="154782" y="228602"/>
                </a:moveTo>
                <a:cubicBezTo>
                  <a:pt x="240266" y="228602"/>
                  <a:pt x="309564" y="254189"/>
                  <a:pt x="309564" y="285752"/>
                </a:cubicBezTo>
                <a:lnTo>
                  <a:pt x="304245" y="295480"/>
                </a:lnTo>
                <a:cubicBezTo>
                  <a:pt x="287819" y="270012"/>
                  <a:pt x="228058" y="252414"/>
                  <a:pt x="157164" y="252414"/>
                </a:cubicBezTo>
                <a:cubicBezTo>
                  <a:pt x="81891" y="252414"/>
                  <a:pt x="19167" y="272254"/>
                  <a:pt x="7701" y="299836"/>
                </a:cubicBezTo>
                <a:cubicBezTo>
                  <a:pt x="2019" y="296352"/>
                  <a:pt x="0" y="291139"/>
                  <a:pt x="0" y="285752"/>
                </a:cubicBezTo>
                <a:cubicBezTo>
                  <a:pt x="0" y="254189"/>
                  <a:pt x="69298" y="228602"/>
                  <a:pt x="154782" y="228602"/>
                </a:cubicBezTo>
                <a:close/>
                <a:moveTo>
                  <a:pt x="559595" y="166690"/>
                </a:moveTo>
                <a:lnTo>
                  <a:pt x="559595" y="216679"/>
                </a:lnTo>
                <a:cubicBezTo>
                  <a:pt x="517528" y="230672"/>
                  <a:pt x="469679" y="238127"/>
                  <a:pt x="419102" y="238127"/>
                </a:cubicBezTo>
                <a:cubicBezTo>
                  <a:pt x="365622" y="238127"/>
                  <a:pt x="315192" y="229791"/>
                  <a:pt x="271463" y="214203"/>
                </a:cubicBezTo>
                <a:lnTo>
                  <a:pt x="271463" y="169261"/>
                </a:lnTo>
                <a:cubicBezTo>
                  <a:pt x="312195" y="186161"/>
                  <a:pt x="360428" y="195513"/>
                  <a:pt x="411956" y="195513"/>
                </a:cubicBezTo>
                <a:cubicBezTo>
                  <a:pt x="466398" y="195513"/>
                  <a:pt x="517162" y="185073"/>
                  <a:pt x="559595" y="166690"/>
                </a:cubicBezTo>
                <a:close/>
                <a:moveTo>
                  <a:pt x="722471" y="97633"/>
                </a:moveTo>
                <a:lnTo>
                  <a:pt x="802483" y="246702"/>
                </a:lnTo>
                <a:lnTo>
                  <a:pt x="762477" y="246702"/>
                </a:lnTo>
                <a:lnTo>
                  <a:pt x="762477" y="704852"/>
                </a:lnTo>
                <a:lnTo>
                  <a:pt x="682465" y="704852"/>
                </a:lnTo>
                <a:lnTo>
                  <a:pt x="682465" y="246702"/>
                </a:lnTo>
                <a:lnTo>
                  <a:pt x="642459" y="246702"/>
                </a:lnTo>
                <a:close/>
                <a:moveTo>
                  <a:pt x="418991" y="23812"/>
                </a:moveTo>
                <a:cubicBezTo>
                  <a:pt x="352059" y="23812"/>
                  <a:pt x="295528" y="41054"/>
                  <a:pt x="280555" y="66552"/>
                </a:cubicBezTo>
                <a:cubicBezTo>
                  <a:pt x="317573" y="88704"/>
                  <a:pt x="361064" y="100013"/>
                  <a:pt x="407195" y="100013"/>
                </a:cubicBezTo>
                <a:cubicBezTo>
                  <a:pt x="459865" y="100013"/>
                  <a:pt x="509092" y="85272"/>
                  <a:pt x="550305" y="58630"/>
                </a:cubicBezTo>
                <a:cubicBezTo>
                  <a:pt x="528868" y="37198"/>
                  <a:pt x="477969" y="23812"/>
                  <a:pt x="418991" y="23812"/>
                </a:cubicBezTo>
                <a:close/>
                <a:moveTo>
                  <a:pt x="416719" y="0"/>
                </a:moveTo>
                <a:cubicBezTo>
                  <a:pt x="498258" y="0"/>
                  <a:pt x="564357" y="25587"/>
                  <a:pt x="564357" y="57150"/>
                </a:cubicBezTo>
                <a:lnTo>
                  <a:pt x="559284" y="66878"/>
                </a:lnTo>
                <a:lnTo>
                  <a:pt x="554834" y="62791"/>
                </a:lnTo>
                <a:lnTo>
                  <a:pt x="554834" y="131943"/>
                </a:lnTo>
                <a:cubicBezTo>
                  <a:pt x="512767" y="153053"/>
                  <a:pt x="464918" y="164300"/>
                  <a:pt x="414341" y="164300"/>
                </a:cubicBezTo>
                <a:cubicBezTo>
                  <a:pt x="360861" y="164300"/>
                  <a:pt x="310431" y="151724"/>
                  <a:pt x="266702" y="128208"/>
                </a:cubicBezTo>
                <a:lnTo>
                  <a:pt x="266702" y="60408"/>
                </a:lnTo>
                <a:lnTo>
                  <a:pt x="272008" y="62761"/>
                </a:lnTo>
                <a:cubicBezTo>
                  <a:pt x="269391" y="61440"/>
                  <a:pt x="269081" y="59309"/>
                  <a:pt x="269081" y="57150"/>
                </a:cubicBezTo>
                <a:cubicBezTo>
                  <a:pt x="269081" y="25587"/>
                  <a:pt x="335181" y="0"/>
                  <a:pt x="4167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46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879" y="1507633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本周学习报告截图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3" y="519981"/>
            <a:ext cx="8993816" cy="59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3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231949"/>
            <a:ext cx="12333237" cy="67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8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001"/>
</p:tagLst>
</file>

<file path=ppt/theme/theme1.xml><?xml version="1.0" encoding="utf-8"?>
<a:theme xmlns:a="http://schemas.openxmlformats.org/drawingml/2006/main" name="第一PPT，www.1ppt.com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SF Orson Casual Heavy"/>
        <a:ea typeface="幼圆"/>
        <a:cs typeface=""/>
      </a:majorFont>
      <a:minorFont>
        <a:latin typeface="SF Orson Casual Heavy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  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530</Words>
  <Application>Microsoft Office PowerPoint</Application>
  <PresentationFormat>自定义</PresentationFormat>
  <Paragraphs>68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SF Orson Casual Heavy</vt:lpstr>
      <vt:lpstr>黑体</vt:lpstr>
      <vt:lpstr>宋体</vt:lpstr>
      <vt:lpstr>微软雅黑</vt:lpstr>
      <vt:lpstr>幼圆</vt:lpstr>
      <vt:lpstr>Arial</vt:lpstr>
      <vt:lpstr>Calibri</vt:lpstr>
      <vt:lpstr>Calibri Light</vt:lpstr>
      <vt:lpstr>Franklin Gothic Book</vt:lpstr>
      <vt:lpstr>Franklin Gothic Medium</vt:lpstr>
      <vt:lpstr>Impact</vt:lpstr>
      <vt:lpstr>第一PPT，www.1ppt.com​</vt:lpstr>
      <vt:lpstr>第一PPT 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/>
  <cp:keywords>第一PPT模板网：www.1ppt.com</cp:keywords>
  <cp:lastModifiedBy/>
  <cp:revision>1</cp:revision>
  <dcterms:created xsi:type="dcterms:W3CDTF">2016-09-27T14:45:35Z</dcterms:created>
  <dcterms:modified xsi:type="dcterms:W3CDTF">2017-10-15T14:13:59Z</dcterms:modified>
</cp:coreProperties>
</file>