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0" r:id="rId2"/>
    <p:sldId id="312" r:id="rId3"/>
    <p:sldId id="313" r:id="rId4"/>
    <p:sldId id="290" r:id="rId5"/>
    <p:sldId id="314" r:id="rId6"/>
    <p:sldId id="315" r:id="rId7"/>
    <p:sldId id="317" r:id="rId8"/>
    <p:sldId id="318" r:id="rId9"/>
    <p:sldId id="311" r:id="rId10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>
      <p:cViewPr>
        <p:scale>
          <a:sx n="75" d="100"/>
          <a:sy n="75" d="100"/>
        </p:scale>
        <p:origin x="-1446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樊钰、丁扬、黄磊、刘晏铭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13676" y="1003300"/>
            <a:ext cx="8295160" cy="3864166"/>
            <a:chOff x="1689236" y="155405"/>
            <a:chExt cx="8658545" cy="6613963"/>
          </a:xfrm>
        </p:grpSpPr>
        <p:grpSp>
          <p:nvGrpSpPr>
            <p:cNvPr id="22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44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45" name="直角三角形 44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 rot="5400000" flipV="1">
                <a:off x="7607498" y="1739407"/>
                <a:ext cx="487944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3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5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8" name="文本框 2"/>
            <p:cNvSpPr txBox="1"/>
            <p:nvPr/>
          </p:nvSpPr>
          <p:spPr>
            <a:xfrm>
              <a:off x="233102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445419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657736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过程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14"/>
            <p:cNvSpPr txBox="1"/>
            <p:nvPr/>
          </p:nvSpPr>
          <p:spPr>
            <a:xfrm>
              <a:off x="8733250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目标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40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背景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43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外部因素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</p:grpSp>
      <p:sp>
        <p:nvSpPr>
          <p:cNvPr id="54" name="TextBox 25"/>
          <p:cNvSpPr txBox="1"/>
          <p:nvPr/>
        </p:nvSpPr>
        <p:spPr>
          <a:xfrm>
            <a:off x="1255266" y="998178"/>
            <a:ext cx="7043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小组协作框架建立后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第二周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33755" y="4451406"/>
            <a:ext cx="704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期中考试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25"/>
          <p:cNvSpPr txBox="1"/>
          <p:nvPr/>
        </p:nvSpPr>
        <p:spPr>
          <a:xfrm>
            <a:off x="6644598" y="2284989"/>
            <a:ext cx="18540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进一步的完善需求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翻译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排版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小组协作框架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规范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“小组职责”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2017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课后时间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2559943" y="2413390"/>
            <a:ext cx="199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角色</a:t>
            </a:r>
            <a:r>
              <a:rPr lang="en-US" altLang="zh-CN" sz="1200" dirty="0" smtClean="0">
                <a:latin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</a:rPr>
              <a:t>职责表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1255266" y="1460982"/>
            <a:ext cx="7043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</a:t>
            </a:r>
            <a:r>
              <a:rPr lang="zh-CN" altLang="en-US" sz="1100" dirty="0" smtClean="0">
                <a:latin typeface="微软雅黑" pitchFamily="34" charset="-122"/>
                <a:cs typeface="黑体"/>
              </a:rPr>
              <a:t>目标</a:t>
            </a:r>
            <a:r>
              <a:rPr lang="zh-CN" altLang="en-US" sz="1100" dirty="0" smtClean="0">
                <a:latin typeface="微软雅黑" pitchFamily="34" charset="-122"/>
                <a:cs typeface="黑体"/>
              </a:rPr>
              <a:t>：继续熟悉</a:t>
            </a:r>
            <a:r>
              <a:rPr lang="zh-CN" altLang="en-US" sz="1100" dirty="0" smtClean="0">
                <a:latin typeface="微软雅黑" pitchFamily="34" charset="-122"/>
                <a:cs typeface="黑体"/>
              </a:rPr>
              <a:t>小组协作框架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小组目标：按照小组协作框架运作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4591204" y="2387990"/>
            <a:ext cx="196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结合小组职责和完善需求，讨论指定任务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根据任务，以及工作量，分配任务到角色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545516" y="2388690"/>
            <a:ext cx="1945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输出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表达到如下效果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职责描述可执行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角色职责覆盖全部小组职责和本周任务</a:t>
            </a:r>
            <a:r>
              <a:rPr lang="en-US" altLang="zh-CN" sz="1200" dirty="0" smtClean="0">
                <a:latin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</a:rPr>
              <a:t>需求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符合小组规范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含有时间节点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成员认领角色，履行角色职责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ah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1343025"/>
            <a:ext cx="5905500" cy="2457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ah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25"/>
            <a:ext cx="9144000" cy="48704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291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aha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0441"/>
            <a:ext cx="9144000" cy="29026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ah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8048"/>
            <a:ext cx="9144000" cy="33074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ha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" y="0"/>
            <a:ext cx="9132182" cy="5143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翻译修订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ah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9704"/>
            <a:ext cx="9144000" cy="33440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148</Words>
  <Application>WPS 演示</Application>
  <PresentationFormat>全屏显示(16:9)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37</cp:revision>
  <dcterms:created xsi:type="dcterms:W3CDTF">2015-10-07T02:36:00Z</dcterms:created>
  <dcterms:modified xsi:type="dcterms:W3CDTF">2017-11-14T02:02:09Z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