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8" r:id="rId3"/>
    <p:sldId id="259" r:id="rId4"/>
    <p:sldId id="260" r:id="rId5"/>
    <p:sldId id="261" r:id="rId6"/>
    <p:sldId id="266" r:id="rId7"/>
    <p:sldId id="270" r:id="rId8"/>
    <p:sldId id="272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6409B0-8AC5-4972-B928-B810ED7C4C64}" type="datetimeFigureOut">
              <a:rPr lang="en-US" altLang="zh-CN" smtClean="0"/>
              <a:t>11/6/2017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8B5C4A6D-6AC2-47E9-AEA1-B2364D54DA36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39C9F228-FD28-4486-B12E-CC8CCDA7B98E}" type="datetimeFigureOut">
              <a:t>2017/11/6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9BB0A17-C634-4E0C-9850-802A7E30DA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 latinLnBrk="0">
              <a:defRPr lang="zh-CN" sz="5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 latinLnBrk="0">
              <a:buNone/>
              <a:defRPr lang="zh-CN" sz="22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cxnSp>
        <p:nvCxnSpPr>
          <p:cNvPr id="12" name="直线连接线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t>2017/11/6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t>2017/11/6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t>2017/11/6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任意多边形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 latinLnBrk="0">
              <a:defRPr lang="zh-CN" sz="5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3" name="直线连接线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t>2017/11/6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t>2017/11/6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t>2017/11/6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t>2017/11/6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t>2017/11/6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  <a:p>
            <a:pPr lvl="5"/>
            <a:r>
              <a:rPr lang="zh-CN" dirty="0"/>
              <a:t>六</a:t>
            </a:r>
          </a:p>
          <a:p>
            <a:pPr lvl="6"/>
            <a:r>
              <a:rPr lang="zh-CN" dirty="0"/>
              <a:t>七</a:t>
            </a:r>
          </a:p>
          <a:p>
            <a:pPr lvl="7"/>
            <a:r>
              <a:rPr lang="zh-CN" dirty="0"/>
              <a:t>八</a:t>
            </a:r>
          </a:p>
          <a:p>
            <a:pPr lvl="8"/>
            <a:r>
              <a:rPr lang="zh-CN" dirty="0"/>
              <a:t>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DB05499-8E1A-487C-B00A-20F31C550463}" type="datetime1">
              <a:rPr lang="en-US" altLang="zh-CN" smtClean="0"/>
              <a:pPr/>
              <a:t>11/6/2017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2E75EF-0962-46B2-8C21-C0889BAC0DF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lang="zh-CN"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oyhouse.cc/wiki/index.php/%E6%B8%85%E5%8D%8E%E5%A4%A7%E5%AD%A62017%E5%B9%B4%E7%A7%8B%E8%B6%85%E8%B6%8A%E5%AD%A6%E7%A7%91%E7%95%8C%E9%99%90%E7%9A%84%E8%AE%A4%E7%9F%A5%E5%9F%BA%E7%A1%80%E7%AC%AC%E4%BA%8C%E7%BB%8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7474" y="1983376"/>
            <a:ext cx="6585858" cy="2888381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第二</a:t>
            </a:r>
            <a:r>
              <a:rPr lang="zh-CN" altLang="en-US" sz="4400" dirty="0" smtClean="0"/>
              <a:t>组</a:t>
            </a:r>
            <a:r>
              <a:rPr lang="en-US" altLang="zh-CN" sz="4400" dirty="0" smtClean="0"/>
              <a:t>-</a:t>
            </a:r>
            <a:r>
              <a:rPr lang="zh-CN" altLang="en-US" sz="4400" dirty="0" smtClean="0"/>
              <a:t>第八周</a:t>
            </a:r>
            <a:r>
              <a:rPr lang="en-US" altLang="zh-CN" sz="4400" dirty="0" smtClean="0"/>
              <a:t>-</a:t>
            </a:r>
            <a:r>
              <a:rPr lang="zh-CN" altLang="en-US" sz="4400" dirty="0" smtClean="0"/>
              <a:t>团队报告</a:t>
            </a:r>
            <a:endParaRPr lang="zh-CN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56812" y="5081452"/>
            <a:ext cx="5486400" cy="82558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小组成员：</a:t>
            </a:r>
            <a:endParaRPr lang="en-US" altLang="zh-CN" dirty="0" smtClean="0"/>
          </a:p>
          <a:p>
            <a:r>
              <a:rPr lang="zh-CN" altLang="en-US" dirty="0"/>
              <a:t>张</a:t>
            </a:r>
            <a:r>
              <a:rPr lang="zh-CN" altLang="en-US" dirty="0" smtClean="0"/>
              <a:t>鹏  朱静远  康金梁  黄立昊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报告内容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合弄</a:t>
            </a:r>
            <a:r>
              <a:rPr lang="zh-CN" altLang="en-US" dirty="0" smtClean="0"/>
              <a:t>制宪章及分工的介绍</a:t>
            </a:r>
            <a:endParaRPr lang="zh-CN" dirty="0"/>
          </a:p>
          <a:p>
            <a:r>
              <a:rPr lang="zh-CN" altLang="en-US" dirty="0" smtClean="0"/>
              <a:t>逻辑模型的介绍</a:t>
            </a:r>
            <a:endParaRPr lang="en-US" altLang="zh-CN" dirty="0"/>
          </a:p>
          <a:p>
            <a:r>
              <a:rPr lang="zh-CN" altLang="en-US" dirty="0" smtClean="0"/>
              <a:t>参考文献的添加及词条的编辑</a:t>
            </a:r>
            <a:endParaRPr lang="en-US" altLang="zh-CN" dirty="0" smtClean="0"/>
          </a:p>
          <a:p>
            <a:r>
              <a:rPr lang="zh-CN" altLang="en-US" dirty="0" smtClean="0"/>
              <a:t>阅读翻译图书的感想</a:t>
            </a:r>
            <a:endParaRPr lang="zh-CN" dirty="0" smtClean="0"/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合弄</a:t>
            </a:r>
            <a:r>
              <a:rPr lang="zh-CN" altLang="en-US" dirty="0" smtClean="0"/>
              <a:t>制宪章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2" y="1848876"/>
            <a:ext cx="7654834" cy="38465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60229" y="1848876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本周分工：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逻辑模型撰写和参考文献添加：朱静远，康金梁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</a:t>
            </a:r>
            <a:r>
              <a:rPr lang="en-US" altLang="zh-CN" dirty="0"/>
              <a:t>Seven Brief Lessons on Physics》</a:t>
            </a:r>
            <a:r>
              <a:rPr lang="zh-CN" altLang="en-US" dirty="0"/>
              <a:t>封面选择与理由撰写：黄立昊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PPT</a:t>
            </a:r>
            <a:r>
              <a:rPr lang="zh-CN" altLang="en-US" dirty="0" smtClean="0"/>
              <a:t>制作及汇报：</a:t>
            </a:r>
            <a:r>
              <a:rPr lang="zh-CN" altLang="en-US" dirty="0"/>
              <a:t>张鹏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63040" y="5925716"/>
            <a:ext cx="488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http://toyhouse.cc/wiki/index.php</a:t>
            </a:r>
            <a:r>
              <a:rPr lang="en-US" altLang="zh-CN" dirty="0" smtClean="0">
                <a:hlinkClick r:id="rId3"/>
              </a:rPr>
              <a:t>/</a:t>
            </a:r>
            <a:r>
              <a:rPr lang="zh-CN" altLang="en-US" dirty="0">
                <a:hlinkClick r:id="rId3"/>
              </a:rPr>
              <a:t>清华大学</a:t>
            </a:r>
            <a:r>
              <a:rPr lang="en-US" altLang="zh-CN" dirty="0">
                <a:hlinkClick r:id="rId3"/>
              </a:rPr>
              <a:t>2017</a:t>
            </a:r>
            <a:r>
              <a:rPr lang="zh-CN" altLang="en-US" dirty="0">
                <a:hlinkClick r:id="rId3"/>
              </a:rPr>
              <a:t>年秋超越学科界限的认知基础第二组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1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680" y="-420595"/>
            <a:ext cx="9448800" cy="1097280"/>
          </a:xfrm>
        </p:spPr>
        <p:txBody>
          <a:bodyPr/>
          <a:lstStyle/>
          <a:p>
            <a:r>
              <a:rPr lang="zh-CN" altLang="en-US" dirty="0" smtClean="0"/>
              <a:t>逻辑模型</a:t>
            </a:r>
            <a:endParaRPr 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746"/>
          <a:stretch/>
        </p:blipFill>
        <p:spPr>
          <a:xfrm>
            <a:off x="1711234" y="676685"/>
            <a:ext cx="9410838" cy="618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8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参考文献及新词条的编辑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5" y="2103023"/>
            <a:ext cx="6820309" cy="33028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596" y="2105966"/>
            <a:ext cx="7368336" cy="329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4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参考文献及新词条的编辑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15292" y="1489166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拉普拉斯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664823" y="1595454"/>
            <a:ext cx="1058091" cy="15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62595" y="1858497"/>
            <a:ext cx="18549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Arial Unicode MS"/>
                <a:ea typeface="Courier New" panose="02070309020205020404" pitchFamily="49" charset="0"/>
              </a:rPr>
              <a:t>长期</a:t>
            </a:r>
            <a:r>
              <a:rPr lang="zh-CN" altLang="zh-CN" dirty="0">
                <a:latin typeface="Arial Unicode MS"/>
                <a:ea typeface="Courier New" panose="02070309020205020404" pitchFamily="49" charset="0"/>
              </a:rPr>
              <a:t>从事大行星运动理论和月球运动理论方面的</a:t>
            </a:r>
            <a:r>
              <a:rPr lang="zh-CN" altLang="zh-CN" dirty="0" smtClean="0">
                <a:latin typeface="Arial Unicode MS"/>
                <a:ea typeface="Courier New" panose="02070309020205020404" pitchFamily="49" charset="0"/>
              </a:rPr>
              <a:t>研究</a:t>
            </a:r>
            <a:r>
              <a:rPr lang="zh-CN" altLang="en-US" dirty="0" smtClean="0">
                <a:latin typeface="Arial Unicode MS"/>
                <a:ea typeface="Courier New" panose="02070309020205020404" pitchFamily="49" charset="0"/>
              </a:rPr>
              <a:t>，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代表性的专著有</a:t>
            </a:r>
            <a:r>
              <a:rPr lang="zh-CN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《天体力学》</a:t>
            </a:r>
            <a:r>
              <a:rPr lang="zh-CN" altLang="zh-CN" sz="2400" dirty="0" smtClean="0"/>
              <a:t> </a:t>
            </a:r>
            <a:endParaRPr lang="zh-CN" altLang="zh-CN" sz="7200" dirty="0">
              <a:latin typeface="Arial" panose="020B0604020202020204" pitchFamily="34" charset="0"/>
            </a:endParaRPr>
          </a:p>
          <a:p>
            <a:endParaRPr lang="zh-CN" altLang="zh-CN" sz="40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22914" y="1858497"/>
            <a:ext cx="178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提出强</a:t>
            </a:r>
            <a:r>
              <a:rPr lang="zh-CN" altLang="en-US" dirty="0"/>
              <a:t>子的夸克</a:t>
            </a:r>
            <a:r>
              <a:rPr lang="zh-CN" altLang="en-US" dirty="0" smtClean="0"/>
              <a:t>模型，逐步建立起粒子学说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860073" y="1489166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默里</a:t>
            </a:r>
            <a:r>
              <a:rPr lang="en-US" altLang="zh-CN" dirty="0"/>
              <a:t>·</a:t>
            </a:r>
            <a:r>
              <a:rPr lang="zh-CN" altLang="en-US" dirty="0"/>
              <a:t>盖尔曼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07774" y="1489166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保罗</a:t>
            </a:r>
            <a:r>
              <a:rPr lang="en-US" altLang="zh-CN" dirty="0"/>
              <a:t>·</a:t>
            </a:r>
            <a:r>
              <a:rPr lang="zh-CN" altLang="en-US" dirty="0"/>
              <a:t>迪拉克</a:t>
            </a:r>
          </a:p>
        </p:txBody>
      </p:sp>
      <p:sp>
        <p:nvSpPr>
          <p:cNvPr id="15" name="右箭头 14"/>
          <p:cNvSpPr/>
          <p:nvPr/>
        </p:nvSpPr>
        <p:spPr>
          <a:xfrm>
            <a:off x="5519056" y="1595454"/>
            <a:ext cx="1058091" cy="15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884122" y="1858497"/>
            <a:ext cx="118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提出标准模型的概念</a:t>
            </a:r>
            <a:endParaRPr lang="zh-CN" altLang="en-US" dirty="0"/>
          </a:p>
        </p:txBody>
      </p:sp>
      <p:sp>
        <p:nvSpPr>
          <p:cNvPr id="17" name="上箭头 16"/>
          <p:cNvSpPr/>
          <p:nvPr/>
        </p:nvSpPr>
        <p:spPr>
          <a:xfrm>
            <a:off x="3125287" y="2052263"/>
            <a:ext cx="228601" cy="18026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56263" y="4035988"/>
            <a:ext cx="966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量子力学、粒子实验以及引力效应</a:t>
            </a:r>
            <a:endParaRPr lang="zh-CN" altLang="en-US" dirty="0"/>
          </a:p>
        </p:txBody>
      </p:sp>
      <p:sp>
        <p:nvSpPr>
          <p:cNvPr id="19" name="上箭头 18"/>
          <p:cNvSpPr/>
          <p:nvPr/>
        </p:nvSpPr>
        <p:spPr>
          <a:xfrm>
            <a:off x="7478482" y="2781827"/>
            <a:ext cx="228601" cy="18026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024548" y="4593389"/>
            <a:ext cx="1365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超对称理论：预测还有新一级别的粒子产生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14700" y="2932848"/>
            <a:ext cx="22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促进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07082" y="3049125"/>
            <a:ext cx="248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反驳、冲击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82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阅读翻译感悟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84515" y="1778726"/>
            <a:ext cx="953588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Arial Unicode MS"/>
                <a:ea typeface="Courier New" panose="02070309020205020404" pitchFamily="49" charset="0"/>
              </a:rPr>
              <a:t>作者通过对现代物理学许多基本概念的阐述</a:t>
            </a:r>
            <a:r>
              <a:rPr lang="zh-CN" altLang="zh-CN" sz="2400" dirty="0" smtClean="0">
                <a:latin typeface="Arial Unicode MS"/>
                <a:ea typeface="Courier New" panose="02070309020205020404" pitchFamily="49" charset="0"/>
              </a:rPr>
              <a:t>，</a:t>
            </a:r>
            <a:r>
              <a:rPr lang="zh-CN" altLang="en-US" sz="2400" dirty="0" smtClean="0">
                <a:latin typeface="Arial Unicode MS"/>
                <a:ea typeface="Courier New" panose="02070309020205020404" pitchFamily="49" charset="0"/>
              </a:rPr>
              <a:t>从人物、科技、机构三方面</a:t>
            </a:r>
            <a:r>
              <a:rPr lang="zh-CN" altLang="zh-CN" sz="2400" dirty="0" smtClean="0">
                <a:latin typeface="Arial Unicode MS"/>
                <a:ea typeface="Courier New" panose="02070309020205020404" pitchFamily="49" charset="0"/>
              </a:rPr>
              <a:t>为</a:t>
            </a:r>
            <a:r>
              <a:rPr lang="zh-CN" altLang="zh-CN" sz="2400" dirty="0">
                <a:latin typeface="Arial Unicode MS"/>
                <a:ea typeface="Courier New" panose="02070309020205020404" pitchFamily="49" charset="0"/>
              </a:rPr>
              <a:t>读者们构建现代物理学的</a:t>
            </a:r>
            <a:r>
              <a:rPr lang="zh-CN" altLang="zh-CN" sz="2400" dirty="0" smtClean="0">
                <a:latin typeface="Arial Unicode MS"/>
                <a:ea typeface="Courier New" panose="02070309020205020404" pitchFamily="49" charset="0"/>
              </a:rPr>
              <a:t>框架</a:t>
            </a:r>
            <a:endParaRPr lang="en-US" altLang="zh-CN" sz="2400" dirty="0" smtClean="0">
              <a:latin typeface="Arial Unicode MS"/>
              <a:ea typeface="Courier New" panose="02070309020205020404" pitchFamily="49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Arial Unicode MS"/>
              <a:ea typeface="Courier New" panose="02070309020205020404" pitchFamily="49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书中语言风趣幽默，大量使用隐喻的手法，用人们生活中的常见现象来比喻复杂难懂的物理学概念，易于人们理解</a:t>
            </a:r>
            <a:r>
              <a:rPr lang="zh-CN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接受</a:t>
            </a:r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/>
              <a:t> </a:t>
            </a:r>
            <a:endParaRPr lang="zh-CN" altLang="zh-CN" sz="2400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许多跨学科认知的概念都来自物理学，本书内容本身就为跨学科认知的发展提供了良好的语言和知识素材</a:t>
            </a:r>
            <a:r>
              <a:rPr lang="zh-CN" altLang="zh-CN" sz="2400" dirty="0"/>
              <a:t> </a:t>
            </a:r>
            <a:endParaRPr lang="zh-CN" altLang="zh-CN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4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9120" y="2836817"/>
            <a:ext cx="9448800" cy="109728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谢谢观看！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7354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乐谱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1CD24DAA-940D-47F1-A9C6-9FDDB7884267}" vid="{D1156F76-138E-4D13-9E77-6B1E72F8433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乐谱演示文稿（高音符号设计）</Template>
  <TotalTime>0</TotalTime>
  <Words>277</Words>
  <Application>Microsoft Office PowerPoint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 Unicode MS</vt:lpstr>
      <vt:lpstr>Microsoft YaHei UI</vt:lpstr>
      <vt:lpstr>Arial</vt:lpstr>
      <vt:lpstr>Calibri</vt:lpstr>
      <vt:lpstr>Courier New</vt:lpstr>
      <vt:lpstr>Wingdings</vt:lpstr>
      <vt:lpstr>乐谱 16x9</vt:lpstr>
      <vt:lpstr>第二组-第八周-团队报告</vt:lpstr>
      <vt:lpstr>报告内容</vt:lpstr>
      <vt:lpstr>合弄制宪章</vt:lpstr>
      <vt:lpstr>逻辑模型</vt:lpstr>
      <vt:lpstr>参考文献及新词条的编辑</vt:lpstr>
      <vt:lpstr>参考文献及新词条的编辑</vt:lpstr>
      <vt:lpstr>阅读翻译感悟</vt:lpstr>
      <vt:lpstr>谢谢观看！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2017-11-05T07:53:08Z</dcterms:created>
  <dcterms:modified xsi:type="dcterms:W3CDTF">2017-11-06T15:53:07Z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