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0" r:id="rId2"/>
    <p:sldId id="313" r:id="rId3"/>
    <p:sldId id="314" r:id="rId4"/>
    <p:sldId id="315" r:id="rId5"/>
    <p:sldId id="290" r:id="rId6"/>
    <p:sldId id="316" r:id="rId7"/>
    <p:sldId id="311" r:id="rId8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318"/>
    <a:srgbClr val="B5B926"/>
    <a:srgbClr val="D02251"/>
    <a:srgbClr val="EF7198"/>
    <a:srgbClr val="EA4778"/>
    <a:srgbClr val="506544"/>
    <a:srgbClr val="DD5F9F"/>
    <a:srgbClr val="005D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/>
    <p:restoredTop sz="94660"/>
  </p:normalViewPr>
  <p:slideViewPr>
    <p:cSldViewPr snapToGrid="0">
      <p:cViewPr>
        <p:scale>
          <a:sx n="75" d="100"/>
          <a:sy n="75" d="100"/>
        </p:scale>
        <p:origin x="-1446" y="-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26CCFB-2624-404E-8FDB-75078C5ED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pattFill prst="pct10">
          <a:fgClr>
            <a:schemeClr val="bg1"/>
          </a:fgClr>
          <a:bgClr>
            <a:srgbClr val="FCE9D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91B89-07F3-46F1-8F72-AC1976ACA1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2017/11/21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pattFill prst="pct10">
          <a:fgClr>
            <a:schemeClr val="bg1"/>
          </a:fgClr>
          <a:bgClr>
            <a:srgbClr val="FCE9D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91B89-07F3-46F1-8F72-AC1976ACA1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2017/11/21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88" y="0"/>
            <a:ext cx="53562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978066" y="1965158"/>
            <a:ext cx="339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PMingLiU" panose="02020500000000000000" pitchFamily="18" charset="-120"/>
                <a:cs typeface="+mn-cs"/>
              </a:rPr>
              <a:t>第三小组报告</a:t>
            </a:r>
            <a:endParaRPr kumimoji="0" lang="en-US" altLang="zh-CN" sz="3200" b="0" i="0" u="none" strike="noStrike" kern="1200" cap="none" spc="30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Impact" panose="020B080603090205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3879" y="2680520"/>
            <a:ext cx="271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方正兰亭细黑_GBK" panose="02000000000000000000" pitchFamily="2" charset="-122"/>
                <a:ea typeface="方正兰亭细黑_GBK" panose="02000000000000000000" pitchFamily="2" charset="-122"/>
                <a:cs typeface="+mn-cs"/>
              </a:rPr>
              <a:t>樊钰、丁扬、黄磊、刘晏铭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方正兰亭细黑_GBK" panose="02000000000000000000" pitchFamily="2" charset="-122"/>
              <a:ea typeface="方正兰亭细黑_GBK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971550" y="25876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扉页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0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24163" y="1685925"/>
            <a:ext cx="3495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971550" y="258763"/>
            <a:ext cx="2060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Wiki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2" y="165100"/>
            <a:ext cx="2019172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193800"/>
            <a:ext cx="6083684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0"/>
            <a:ext cx="6762750" cy="483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矩形 65"/>
          <p:cNvSpPr/>
          <p:nvPr/>
        </p:nvSpPr>
        <p:spPr>
          <a:xfrm>
            <a:off x="971550" y="258763"/>
            <a:ext cx="2060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Wiki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971550" y="741363"/>
            <a:ext cx="1523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改进方向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新增注释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291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28788" y="1000125"/>
            <a:ext cx="56864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新增注释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81050" y="779463"/>
            <a:ext cx="7842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注释第</a:t>
            </a:r>
            <a:r>
              <a:rPr lang="en-US" altLang="zh-CN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章</a:t>
            </a:r>
            <a:endParaRPr lang="en-US" altLang="zh-CN" sz="2400" kern="100" dirty="0" smtClean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共计</a:t>
            </a:r>
            <a:r>
              <a:rPr lang="en-US" altLang="zh-CN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endParaRPr lang="en-US" altLang="zh-CN" sz="2400" kern="100" dirty="0" smtClean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0" rtl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相关扩展阅读，</a:t>
            </a: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0" rtl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内容联系解读，</a:t>
            </a:r>
            <a:r>
              <a:rPr lang="en-US" altLang="zh-CN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endParaRPr lang="en-US" altLang="zh-CN" sz="2400" kern="100" dirty="0" smtClean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0" rtl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8" y="0"/>
            <a:ext cx="53562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657600" y="150495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Thanks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For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Your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Attention</a:t>
            </a:r>
            <a:endParaRPr kumimoji="0" lang="zh-CN" altLang="en-US" sz="5400" b="0" i="0" u="none" strike="noStrike" kern="1200" cap="none" spc="30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0400" y="2870200"/>
            <a:ext cx="2714625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方正兰亭细黑_GBK" panose="02000000000000000000" pitchFamily="2" charset="-122"/>
                <a:ea typeface="方正兰亭细黑_GBK" panose="02000000000000000000" pitchFamily="2" charset="-122"/>
                <a:cs typeface="+mn-cs"/>
              </a:rPr>
              <a:t>感谢您的聆听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方正兰亭细黑_GBK" panose="02000000000000000000" pitchFamily="2" charset="-122"/>
              <a:ea typeface="方正兰亭细黑_GBK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heme/theme1.xml><?xml version="1.0" encoding="utf-8"?>
<a:theme xmlns:a="http://schemas.openxmlformats.org/drawingml/2006/main" name="Office 主题">
  <a:themeElements>
    <a:clrScheme name="水彩系列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02251"/>
      </a:accent1>
      <a:accent2>
        <a:srgbClr val="B5B926"/>
      </a:accent2>
      <a:accent3>
        <a:srgbClr val="E55618"/>
      </a:accent3>
      <a:accent4>
        <a:srgbClr val="00ADEF"/>
      </a:accent4>
      <a:accent5>
        <a:srgbClr val="00ADEF"/>
      </a:accent5>
      <a:accent6>
        <a:srgbClr val="00ADEF"/>
      </a:accent6>
      <a:hlink>
        <a:srgbClr val="00ADEF"/>
      </a:hlink>
      <a:folHlink>
        <a:srgbClr val="00ADEF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61</Words>
  <Application>WPS 演示</Application>
  <PresentationFormat>全屏显示(16:9)</PresentationFormat>
  <Paragraphs>22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Y_W workgroup</cp:lastModifiedBy>
  <cp:revision>41</cp:revision>
  <dcterms:created xsi:type="dcterms:W3CDTF">2015-10-07T02:36:00Z</dcterms:created>
  <dcterms:modified xsi:type="dcterms:W3CDTF">2017-11-21T01:26:29Z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