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10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AD2A9F3-77FF-40E1-80E1-7E032F2E2A8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96ACCA-FD57-4C8F-B75C-F5352492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7865-9A61-04C9-1136-E61716344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Examination System Database.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A8029-C778-A169-EF96-E4C3C3EE7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84784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Sara Mahmoud</a:t>
            </a:r>
          </a:p>
          <a:p>
            <a:r>
              <a:rPr lang="en-US" sz="2400" dirty="0" err="1"/>
              <a:t>Toqa</a:t>
            </a:r>
            <a:r>
              <a:rPr lang="en-US" sz="2400" dirty="0"/>
              <a:t> Hagag</a:t>
            </a:r>
          </a:p>
          <a:p>
            <a:r>
              <a:rPr lang="en-US" sz="2400" dirty="0"/>
              <a:t>Mohamed Elsayed</a:t>
            </a:r>
          </a:p>
          <a:p>
            <a:r>
              <a:rPr lang="en-US" sz="24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Ibrahim Abdallah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1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A518-FF70-BC0D-1E2B-1CCE998B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0955"/>
            <a:ext cx="7729728" cy="1188720"/>
          </a:xfrm>
        </p:spPr>
        <p:txBody>
          <a:bodyPr/>
          <a:lstStyle/>
          <a:p>
            <a:r>
              <a:rPr lang="en-US" dirty="0"/>
              <a:t>Stored Procedures and Views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F11920-ED17-A9FF-18D3-8BA2251A4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1869675"/>
            <a:ext cx="806856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 Unicode MS"/>
              </a:rPr>
              <a:t>Register Account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Adds a new user account if the username is unique.</a:t>
            </a:r>
            <a:endParaRPr lang="en-US" sz="20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Register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Registers a student by creating an account and linking it to student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Exam: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Creates a new exam with details like type, time, and instructor.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Add Exam Question: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Links questions to an exam and assigns marks for each question.</a:t>
            </a:r>
            <a:endParaRPr 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Submit Student Answer: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Records student answers, checks correctness, and calculates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/>
              <a:t>sp_GetStudentData</a:t>
            </a:r>
            <a:r>
              <a:rPr lang="en-US" sz="2000" b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Retrieves student details, including class and track information.</a:t>
            </a:r>
            <a:endParaRPr 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 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3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0EEB-3732-4210-C080-F4803E51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5" y="770022"/>
            <a:ext cx="8324569" cy="497000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err="1"/>
              <a:t>sp_GetStudentExamResults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Summarizes total scores for students in exams.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/>
              <a:t>sp_AvailableExams</a:t>
            </a:r>
            <a:r>
              <a:rPr lang="en-US" b="1" dirty="0"/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Lists upcoming exams for an instructor.</a:t>
            </a: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1" dirty="0" err="1"/>
              <a:t>sp_GetStudentDegreeInOneExam</a:t>
            </a:r>
            <a:r>
              <a:rPr lang="en-US" b="1" dirty="0"/>
              <a:t>:</a:t>
            </a:r>
          </a:p>
          <a:p>
            <a:r>
              <a:rPr lang="en-US" dirty="0"/>
              <a:t>Fetches the degree earned by a student in a specific exam.</a:t>
            </a:r>
            <a:endParaRPr lang="en-US" b="1" dirty="0"/>
          </a:p>
          <a:p>
            <a:r>
              <a:rPr lang="en-US" b="1" dirty="0" err="1"/>
              <a:t>sp_StudentHasCorrective</a:t>
            </a:r>
            <a:r>
              <a:rPr lang="en-US" b="1" dirty="0"/>
              <a:t>:</a:t>
            </a:r>
          </a:p>
          <a:p>
            <a:r>
              <a:rPr lang="en-US" dirty="0"/>
              <a:t>Checks if a student needs a corrective exam based on their score.</a:t>
            </a:r>
            <a:endParaRPr lang="en-US" b="1" dirty="0"/>
          </a:p>
          <a:p>
            <a:r>
              <a:rPr lang="en-US" b="1" dirty="0" err="1"/>
              <a:t>AddOrUpdateCourse</a:t>
            </a:r>
            <a:r>
              <a:rPr lang="en-US" b="1" dirty="0"/>
              <a:t>:</a:t>
            </a:r>
          </a:p>
          <a:p>
            <a:r>
              <a:rPr lang="en-US" dirty="0"/>
              <a:t>Updates or creates course details based on existence.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87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9C7A-906A-918E-2A6B-03D17C10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Indexes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F48A90-D2BF-FD5F-6910-A01BE8138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3034873"/>
            <a:ext cx="60740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User_Name_Index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Manager_Name_Index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Manager(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Instructor_Name_Index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Instructor(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InstructorName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Class_Name_Index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Student_Name_Index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Course_Name_Index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Description_Index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Course(Description)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QuestionText_Index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QuestionPool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QuestionText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11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4740-24C4-D990-7604-0D4DBA43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33D8-D8CC-328C-9F7D-E71E622E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Hash password :</a:t>
            </a:r>
          </a:p>
          <a:p>
            <a:r>
              <a:rPr lang="en-US" sz="2000" dirty="0"/>
              <a:t>Hashes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passwords in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Manager_Schema.Account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SHA1 on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INSERT/UPDATE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sz="2000" b="1" dirty="0" err="1"/>
              <a:t>RestrictExamDuration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exams exceeding 3 hours.</a:t>
            </a:r>
          </a:p>
          <a:p>
            <a:r>
              <a:rPr lang="en-US" sz="2000" b="1" dirty="0" err="1"/>
              <a:t>ValidateStudentAnswer</a:t>
            </a:r>
            <a:r>
              <a:rPr lang="en-US" sz="2000" b="1" dirty="0"/>
              <a:t>: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correctness and marks for student answers .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17250E4-BD97-9F16-E23A-9046F344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83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BF85-5FA6-252A-65CE-EF958FCD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84" y="721896"/>
            <a:ext cx="9014380" cy="501813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CheckMaxDegree</a:t>
            </a:r>
            <a:r>
              <a:rPr lang="en-US" sz="2000" b="1" dirty="0"/>
              <a:t>:</a:t>
            </a:r>
          </a:p>
          <a:p>
            <a:r>
              <a:rPr lang="en-US" sz="2000" dirty="0" err="1"/>
              <a:t>Enures</a:t>
            </a:r>
            <a:r>
              <a:rPr lang="en-US" sz="2000" dirty="0"/>
              <a:t> max degree that is at least 60</a:t>
            </a:r>
          </a:p>
          <a:p>
            <a:r>
              <a:rPr lang="en-US" sz="2000" b="1" dirty="0" err="1"/>
              <a:t>LogsStudentExam</a:t>
            </a:r>
            <a:r>
              <a:rPr lang="en-US" sz="2000" b="1" dirty="0"/>
              <a:t>:</a:t>
            </a:r>
          </a:p>
          <a:p>
            <a:r>
              <a:rPr lang="en-US" sz="2000" dirty="0"/>
              <a:t>Logs </a:t>
            </a:r>
            <a:r>
              <a:rPr lang="en-US" sz="2000" dirty="0" err="1"/>
              <a:t>studentExam</a:t>
            </a:r>
            <a:r>
              <a:rPr lang="en-US" sz="2000" dirty="0"/>
              <a:t> submissions to exam auditing table .</a:t>
            </a:r>
          </a:p>
          <a:p>
            <a:r>
              <a:rPr lang="en-US" sz="2000" b="1" dirty="0" err="1"/>
              <a:t>LogAccountAndHashPassword</a:t>
            </a:r>
            <a:r>
              <a:rPr lang="en-US" sz="2000" b="1" dirty="0"/>
              <a:t>:</a:t>
            </a:r>
          </a:p>
          <a:p>
            <a:r>
              <a:rPr lang="en-US" sz="2000" dirty="0"/>
              <a:t>Combines password hashing and logging for accounts . Detects INSERT or UPDATE operations and logs the corresponding action.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08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1550-88BE-26A6-9F16-00ED5E51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 you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8B6C2562-06E8-EAC9-EFE7-56821CA5F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8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C61B-0AF2-7633-6335-89626FB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3D75-18B3-CA0A-A490-65332074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Simplifies exam creation and grading.</a:t>
            </a:r>
          </a:p>
          <a:p>
            <a:r>
              <a:rPr lang="en-US" sz="2800" dirty="0"/>
              <a:t>Provides question pool for instructors.</a:t>
            </a:r>
          </a:p>
          <a:p>
            <a:r>
              <a:rPr lang="en-US" sz="2800" dirty="0"/>
              <a:t>Handles student and course data efficiently.</a:t>
            </a:r>
          </a:p>
          <a:p>
            <a:r>
              <a:rPr lang="en-US" sz="2800" dirty="0"/>
              <a:t>Real-time result calculation for MCQs , True/False and Text Questions.</a:t>
            </a:r>
          </a:p>
        </p:txBody>
      </p:sp>
    </p:spTree>
    <p:extLst>
      <p:ext uri="{BB962C8B-B14F-4D97-AF65-F5344CB8AC3E}">
        <p14:creationId xmlns:p14="http://schemas.microsoft.com/office/powerpoint/2010/main" val="326489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84C6-7A4A-11AD-0FE6-E6AA361F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B7ED-7E13-AA12-A073-0FDDE19E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Efficient exam management for instructors and students.</a:t>
            </a:r>
          </a:p>
          <a:p>
            <a:r>
              <a:rPr lang="en-US" sz="2400" dirty="0"/>
              <a:t>Ensure data integrity and secure access.</a:t>
            </a:r>
          </a:p>
          <a:p>
            <a:r>
              <a:rPr lang="en-US" sz="2400" dirty="0"/>
              <a:t>Provide scalability and future enhancements.</a:t>
            </a:r>
          </a:p>
          <a:p>
            <a:r>
              <a:rPr lang="en-US" sz="2400" dirty="0"/>
              <a:t>Provide daily full backup.</a:t>
            </a:r>
          </a:p>
        </p:txBody>
      </p:sp>
    </p:spTree>
    <p:extLst>
      <p:ext uri="{BB962C8B-B14F-4D97-AF65-F5344CB8AC3E}">
        <p14:creationId xmlns:p14="http://schemas.microsoft.com/office/powerpoint/2010/main" val="421075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5AF8-3AB3-5806-CEE8-C14DEED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4011-9DF8-08BF-5F76-7CEDDC8D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0054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Question Pool:</a:t>
            </a:r>
          </a:p>
          <a:p>
            <a:r>
              <a:rPr lang="en-US" sz="2400" b="1" dirty="0"/>
              <a:t> </a:t>
            </a:r>
            <a:r>
              <a:rPr lang="en-US" sz="2400" dirty="0"/>
              <a:t>Supports Multiple Choice, True/False, and Text Questions.</a:t>
            </a:r>
          </a:p>
          <a:p>
            <a:r>
              <a:rPr lang="en-US" sz="2400" dirty="0"/>
              <a:t>Each question stored here with correct answer</a:t>
            </a:r>
          </a:p>
          <a:p>
            <a:r>
              <a:rPr lang="en-US" sz="2400" b="1" dirty="0"/>
              <a:t>Exam Management</a:t>
            </a:r>
            <a:r>
              <a:rPr lang="en-US" sz="2400" dirty="0"/>
              <a:t>:</a:t>
            </a:r>
          </a:p>
          <a:p>
            <a:r>
              <a:rPr lang="en-US" sz="2400" dirty="0"/>
              <a:t>Instructor select Random/manual question selection.</a:t>
            </a:r>
          </a:p>
          <a:p>
            <a:r>
              <a:rPr lang="en-US" sz="2400" dirty="0"/>
              <a:t>Degree allocation within course limits.</a:t>
            </a:r>
          </a:p>
          <a:p>
            <a:r>
              <a:rPr lang="en-US" sz="2400" b="1" dirty="0"/>
              <a:t>Answer Evaluation:</a:t>
            </a:r>
          </a:p>
          <a:p>
            <a:r>
              <a:rPr lang="en-US" sz="2400" dirty="0"/>
              <a:t>Automatic grading for MCQs , True/False and text.</a:t>
            </a:r>
          </a:p>
          <a:p>
            <a:r>
              <a:rPr lang="en-US" sz="2400" dirty="0"/>
              <a:t>Each multichoice question has four options included one for right answer.</a:t>
            </a:r>
          </a:p>
        </p:txBody>
      </p:sp>
    </p:spTree>
    <p:extLst>
      <p:ext uri="{BB962C8B-B14F-4D97-AF65-F5344CB8AC3E}">
        <p14:creationId xmlns:p14="http://schemas.microsoft.com/office/powerpoint/2010/main" val="155960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8D8B-B994-7943-8C2A-31DBBF84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Role-Based Features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D26B-7287-38E1-898D-61BC5E14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Training Manager</a:t>
            </a:r>
            <a:r>
              <a:rPr lang="en-US" sz="2400" dirty="0"/>
              <a:t>: Manage branches, tracks, intakes, students, accounts and instructors.</a:t>
            </a:r>
          </a:p>
          <a:p>
            <a:r>
              <a:rPr lang="en-US" sz="2400" b="1" dirty="0"/>
              <a:t>Instructors</a:t>
            </a:r>
            <a:r>
              <a:rPr lang="en-US" sz="2400" dirty="0"/>
              <a:t>: Create, manage, and grade exams.</a:t>
            </a:r>
          </a:p>
          <a:p>
            <a:r>
              <a:rPr lang="en-US" sz="2400" b="1" dirty="0"/>
              <a:t>Students</a:t>
            </a:r>
            <a:r>
              <a:rPr lang="en-US" sz="2400" dirty="0"/>
              <a:t>: Take exams submit answers and view results.</a:t>
            </a:r>
          </a:p>
        </p:txBody>
      </p:sp>
    </p:spTree>
    <p:extLst>
      <p:ext uri="{BB962C8B-B14F-4D97-AF65-F5344CB8AC3E}">
        <p14:creationId xmlns:p14="http://schemas.microsoft.com/office/powerpoint/2010/main" val="199455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5FAF-E7AA-B807-D038-1AAC2635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 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5138BF60-DAE3-11B2-0F51-05C6A8EDD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414587"/>
            <a:ext cx="10229849" cy="4171951"/>
          </a:xfrm>
        </p:spPr>
      </p:pic>
    </p:spTree>
    <p:extLst>
      <p:ext uri="{BB962C8B-B14F-4D97-AF65-F5344CB8AC3E}">
        <p14:creationId xmlns:p14="http://schemas.microsoft.com/office/powerpoint/2010/main" val="339653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D1DC-221D-A5B0-C929-0BD0F5FD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234E-0325-2343-9448-61C6CBC5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Courses</a:t>
            </a:r>
            <a:r>
              <a:rPr lang="en-US" sz="2000" dirty="0"/>
              <a:t>: Course name, description, max/min degree.</a:t>
            </a:r>
          </a:p>
          <a:p>
            <a:r>
              <a:rPr lang="en-US" sz="2000" b="1" dirty="0"/>
              <a:t>Questions</a:t>
            </a:r>
            <a:r>
              <a:rPr lang="en-US" sz="2000" dirty="0"/>
              <a:t>: Question type, correct answers, metadata.</a:t>
            </a:r>
          </a:p>
          <a:p>
            <a:r>
              <a:rPr lang="en-US" sz="2000" b="1" dirty="0"/>
              <a:t>Exams</a:t>
            </a:r>
            <a:r>
              <a:rPr lang="en-US" sz="2000" dirty="0"/>
              <a:t>: Exam type, timing, intake, branch, and track.</a:t>
            </a:r>
          </a:p>
          <a:p>
            <a:r>
              <a:rPr lang="en-US" sz="2000" b="1" dirty="0"/>
              <a:t>Results</a:t>
            </a:r>
            <a:r>
              <a:rPr lang="en-US" sz="2000" dirty="0"/>
              <a:t>: Student answers and final scores.</a:t>
            </a:r>
          </a:p>
          <a:p>
            <a:r>
              <a:rPr lang="en-US" sz="2000" b="1" dirty="0"/>
              <a:t>Users</a:t>
            </a:r>
            <a:r>
              <a:rPr lang="en-US" sz="2000" dirty="0"/>
              <a:t>: Personal data, roles, and permissions.</a:t>
            </a:r>
          </a:p>
        </p:txBody>
      </p:sp>
    </p:spTree>
    <p:extLst>
      <p:ext uri="{BB962C8B-B14F-4D97-AF65-F5344CB8AC3E}">
        <p14:creationId xmlns:p14="http://schemas.microsoft.com/office/powerpoint/2010/main" val="421373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2808-C9DB-CB65-9E36-81A966A5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2D15-7D48-DC2E-4DD2-7DDE280AE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1456"/>
          </a:xfrm>
        </p:spPr>
        <p:txBody>
          <a:bodyPr/>
          <a:lstStyle/>
          <a:p>
            <a:r>
              <a:rPr lang="en-US" b="1" dirty="0"/>
              <a:t>Three</a:t>
            </a:r>
            <a:r>
              <a:rPr lang="en-US" dirty="0"/>
              <a:t> schemas in our system :</a:t>
            </a:r>
          </a:p>
          <a:p>
            <a:r>
              <a:rPr lang="en-US" b="1" dirty="0"/>
              <a:t>Manager Schema :</a:t>
            </a:r>
          </a:p>
          <a:p>
            <a:r>
              <a:rPr lang="en-US" dirty="0"/>
              <a:t>Have permissions for INSERT , DELETE ,UPDATE and SELECT</a:t>
            </a:r>
          </a:p>
          <a:p>
            <a:r>
              <a:rPr lang="en-US" b="1" dirty="0"/>
              <a:t>Instructor Schema :</a:t>
            </a:r>
          </a:p>
          <a:p>
            <a:r>
              <a:rPr lang="en-US" dirty="0"/>
              <a:t>Have Permissions for INSERT , DELETE ,UPDATE and SELECT in Questions and its Answers and the remain tables only SELECT</a:t>
            </a:r>
          </a:p>
          <a:p>
            <a:r>
              <a:rPr lang="en-US" b="1" dirty="0"/>
              <a:t>Student Schema :</a:t>
            </a:r>
          </a:p>
          <a:p>
            <a:r>
              <a:rPr lang="en-US" dirty="0"/>
              <a:t>Have Permission INSERT to only submit answers and can only SELECT from other tables.</a:t>
            </a:r>
          </a:p>
        </p:txBody>
      </p:sp>
    </p:spTree>
    <p:extLst>
      <p:ext uri="{BB962C8B-B14F-4D97-AF65-F5344CB8AC3E}">
        <p14:creationId xmlns:p14="http://schemas.microsoft.com/office/powerpoint/2010/main" val="4419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DB20-DEFE-6596-D5B6-5B9B119A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D939-3DFC-0B24-4C00-CEBCAD1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1675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Data Organization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Implemented using files and filegroups we have 8 file groups.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Naming conventions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Performance Optimization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Indexes for faster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Data Integrity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Constraints and triggers to validate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User Access Control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SQL users and role-based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Automation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Daily backup setup for data safety.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047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6CE61517F6E6429177DAAD8CE4D2E4" ma:contentTypeVersion="7" ma:contentTypeDescription="Create a new document." ma:contentTypeScope="" ma:versionID="fe377777a2c82cecc282ded6e142c0b6">
  <xsd:schema xmlns:xsd="http://www.w3.org/2001/XMLSchema" xmlns:xs="http://www.w3.org/2001/XMLSchema" xmlns:p="http://schemas.microsoft.com/office/2006/metadata/properties" xmlns:ns3="8a5beeab-e3a1-452e-8777-e7871be3c76c" targetNamespace="http://schemas.microsoft.com/office/2006/metadata/properties" ma:root="true" ma:fieldsID="21fac525aaa31292a0766747f4fa2089" ns3:_="">
    <xsd:import namespace="8a5beeab-e3a1-452e-8777-e7871be3c7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beeab-e3a1-452e-8777-e7871be3c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5beeab-e3a1-452e-8777-e7871be3c76c" xsi:nil="true"/>
  </documentManagement>
</p:properties>
</file>

<file path=customXml/itemProps1.xml><?xml version="1.0" encoding="utf-8"?>
<ds:datastoreItem xmlns:ds="http://schemas.openxmlformats.org/officeDocument/2006/customXml" ds:itemID="{F6DA441A-B26A-4BE2-89FA-BE0A9EEFEE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beeab-e3a1-452e-8777-e7871be3c7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58CF1E-D34C-4B70-BD66-8ADE5CBB2B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98233E-116D-4577-8EA7-3707D648897E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8a5beeab-e3a1-452e-8777-e7871be3c76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</TotalTime>
  <Words>695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Canva Sans</vt:lpstr>
      <vt:lpstr>Gill Sans MT</vt:lpstr>
      <vt:lpstr>Parcel</vt:lpstr>
      <vt:lpstr>Examination System Database. </vt:lpstr>
      <vt:lpstr>Overview of the System</vt:lpstr>
      <vt:lpstr>System Goals</vt:lpstr>
      <vt:lpstr>Key Functionalities</vt:lpstr>
      <vt:lpstr>Role-Based Features:</vt:lpstr>
      <vt:lpstr>ERD Diagram </vt:lpstr>
      <vt:lpstr> Database Design</vt:lpstr>
      <vt:lpstr>Schema Representation</vt:lpstr>
      <vt:lpstr>Technical Design</vt:lpstr>
      <vt:lpstr>Stored Procedures and Views</vt:lpstr>
      <vt:lpstr>PowerPoint Presentation</vt:lpstr>
      <vt:lpstr>Non-Clustered Indexes</vt:lpstr>
      <vt:lpstr>Triggers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20210399</dc:creator>
  <cp:lastModifiedBy>Sarah 20210399</cp:lastModifiedBy>
  <cp:revision>1</cp:revision>
  <dcterms:created xsi:type="dcterms:W3CDTF">2024-12-05T22:08:18Z</dcterms:created>
  <dcterms:modified xsi:type="dcterms:W3CDTF">2024-12-05T23:10:46Z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0x010100D66CE61517F6E6429177DAAD8CE4D2E4</vt:lpwstr>
  </property>
</Properties>
</file>