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93" r:id="rId19"/>
    <p:sldId id="276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5" Type="http://schemas.openxmlformats.org/officeDocument/2006/relationships/image" Target="../media/image11.jpg"/><Relationship Id="rId4" Type="http://schemas.openxmlformats.org/officeDocument/2006/relationships/image" Target="../media/image10.gif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g"/><Relationship Id="rId5" Type="http://schemas.openxmlformats.org/officeDocument/2006/relationships/image" Target="../media/image11.jpg"/><Relationship Id="rId4" Type="http://schemas.openxmlformats.org/officeDocument/2006/relationships/image" Target="../media/image10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F476A1-BE7B-4373-BE07-047A6A03C697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21917B00-6247-4F27-86C2-EEEFE4118848}">
      <dgm:prSet phldrT="[Text]"/>
      <dgm:spPr/>
      <dgm:t>
        <a:bodyPr/>
        <a:lstStyle/>
        <a:p>
          <a:pPr rtl="1"/>
          <a:r>
            <a:rPr lang="en-US" b="1" dirty="0" smtClean="0">
              <a:solidFill>
                <a:schemeClr val="tx1"/>
              </a:solidFill>
            </a:rPr>
            <a:t>DATASETS</a:t>
          </a:r>
          <a:endParaRPr lang="ar-EG" b="1" dirty="0">
            <a:solidFill>
              <a:schemeClr val="tx1"/>
            </a:solidFill>
          </a:endParaRPr>
        </a:p>
      </dgm:t>
    </dgm:pt>
    <dgm:pt modelId="{9EE056DE-81B9-460A-BBA6-EC3F6DB73F29}" type="parTrans" cxnId="{6E201B41-5266-4B2D-B1FD-FE77EEA61689}">
      <dgm:prSet/>
      <dgm:spPr/>
      <dgm:t>
        <a:bodyPr/>
        <a:lstStyle/>
        <a:p>
          <a:pPr rtl="1"/>
          <a:endParaRPr lang="ar-EG" b="1">
            <a:solidFill>
              <a:schemeClr val="tx1"/>
            </a:solidFill>
          </a:endParaRPr>
        </a:p>
      </dgm:t>
    </dgm:pt>
    <dgm:pt modelId="{2B3F73F3-EF87-49E2-AE57-69ED01ECC6D3}" type="sibTrans" cxnId="{6E201B41-5266-4B2D-B1FD-FE77EEA61689}">
      <dgm:prSet/>
      <dgm:spPr>
        <a:ln>
          <a:solidFill>
            <a:schemeClr val="bg2"/>
          </a:solidFill>
        </a:ln>
      </dgm:spPr>
      <dgm:t>
        <a:bodyPr/>
        <a:lstStyle/>
        <a:p>
          <a:pPr rtl="1"/>
          <a:endParaRPr lang="ar-EG" b="1">
            <a:solidFill>
              <a:schemeClr val="tx1"/>
            </a:solidFill>
          </a:endParaRPr>
        </a:p>
      </dgm:t>
    </dgm:pt>
    <dgm:pt modelId="{6F873E52-5D8C-43D7-8B3E-6D6E80991495}">
      <dgm:prSet phldrT="[Text]"/>
      <dgm:spPr/>
      <dgm:t>
        <a:bodyPr/>
        <a:lstStyle/>
        <a:p>
          <a:pPr rtl="1"/>
          <a:r>
            <a:rPr lang="en-US" b="1" dirty="0" smtClean="0">
              <a:solidFill>
                <a:schemeClr val="tx1"/>
              </a:solidFill>
            </a:rPr>
            <a:t>MODELS</a:t>
          </a:r>
          <a:endParaRPr lang="ar-EG" b="1" dirty="0">
            <a:solidFill>
              <a:schemeClr val="tx1"/>
            </a:solidFill>
          </a:endParaRPr>
        </a:p>
      </dgm:t>
    </dgm:pt>
    <dgm:pt modelId="{A939184E-675F-465C-A0C9-8723043F6464}" type="parTrans" cxnId="{5837D8D9-4904-4420-8DD9-CD162A46D95D}">
      <dgm:prSet/>
      <dgm:spPr/>
      <dgm:t>
        <a:bodyPr/>
        <a:lstStyle/>
        <a:p>
          <a:pPr rtl="1"/>
          <a:endParaRPr lang="ar-EG" b="1">
            <a:solidFill>
              <a:schemeClr val="tx1"/>
            </a:solidFill>
          </a:endParaRPr>
        </a:p>
      </dgm:t>
    </dgm:pt>
    <dgm:pt modelId="{F6C809E0-14D3-4E18-B206-B7A5426736A0}" type="sibTrans" cxnId="{5837D8D9-4904-4420-8DD9-CD162A46D95D}">
      <dgm:prSet/>
      <dgm:spPr>
        <a:ln>
          <a:solidFill>
            <a:schemeClr val="bg2"/>
          </a:solidFill>
        </a:ln>
      </dgm:spPr>
      <dgm:t>
        <a:bodyPr/>
        <a:lstStyle/>
        <a:p>
          <a:pPr rtl="1"/>
          <a:endParaRPr lang="ar-EG" b="1">
            <a:solidFill>
              <a:schemeClr val="tx1"/>
            </a:solidFill>
          </a:endParaRPr>
        </a:p>
      </dgm:t>
    </dgm:pt>
    <dgm:pt modelId="{C802597A-9240-455F-9D6A-25660C0F9887}">
      <dgm:prSet phldrT="[Text]"/>
      <dgm:spPr/>
      <dgm:t>
        <a:bodyPr/>
        <a:lstStyle/>
        <a:p>
          <a:pPr rtl="1"/>
          <a:r>
            <a:rPr lang="en-US" b="1" dirty="0" smtClean="0">
              <a:solidFill>
                <a:schemeClr val="tx1"/>
              </a:solidFill>
            </a:rPr>
            <a:t>ACCURACY</a:t>
          </a:r>
          <a:endParaRPr lang="ar-EG" b="1" dirty="0">
            <a:solidFill>
              <a:schemeClr val="tx1"/>
            </a:solidFill>
          </a:endParaRPr>
        </a:p>
      </dgm:t>
    </dgm:pt>
    <dgm:pt modelId="{AF13D5CA-AF01-4534-B5FE-1FEE10EDDEF1}" type="parTrans" cxnId="{7420C88A-AB01-41E0-8CF4-8E63E75CA481}">
      <dgm:prSet/>
      <dgm:spPr/>
      <dgm:t>
        <a:bodyPr/>
        <a:lstStyle/>
        <a:p>
          <a:pPr rtl="1"/>
          <a:endParaRPr lang="ar-EG" b="1">
            <a:solidFill>
              <a:schemeClr val="tx1"/>
            </a:solidFill>
          </a:endParaRPr>
        </a:p>
      </dgm:t>
    </dgm:pt>
    <dgm:pt modelId="{BB27D061-E3E1-4E56-B04E-74C1B8CC04FC}" type="sibTrans" cxnId="{7420C88A-AB01-41E0-8CF4-8E63E75CA481}">
      <dgm:prSet/>
      <dgm:spPr/>
      <dgm:t>
        <a:bodyPr/>
        <a:lstStyle/>
        <a:p>
          <a:pPr rtl="1"/>
          <a:endParaRPr lang="ar-EG" b="1">
            <a:solidFill>
              <a:schemeClr val="tx1"/>
            </a:solidFill>
          </a:endParaRPr>
        </a:p>
      </dgm:t>
    </dgm:pt>
    <dgm:pt modelId="{C6BA1DFB-AD86-49CF-BCE1-628BAB7303A5}">
      <dgm:prSet phldrT="[Text]"/>
      <dgm:spPr/>
      <dgm:t>
        <a:bodyPr/>
        <a:lstStyle/>
        <a:p>
          <a:pPr rtl="1"/>
          <a:r>
            <a:rPr lang="en-US" b="1" dirty="0" smtClean="0">
              <a:solidFill>
                <a:schemeClr val="tx1"/>
              </a:solidFill>
            </a:rPr>
            <a:t>IMPROVEMENT</a:t>
          </a:r>
          <a:endParaRPr lang="ar-EG" b="1" dirty="0">
            <a:solidFill>
              <a:schemeClr val="tx1"/>
            </a:solidFill>
          </a:endParaRPr>
        </a:p>
      </dgm:t>
    </dgm:pt>
    <dgm:pt modelId="{EE62908C-33EC-45C2-9B54-B069A7A1F9B1}" type="parTrans" cxnId="{F4C45084-B5FB-4A45-85CC-4A1820B96006}">
      <dgm:prSet/>
      <dgm:spPr/>
      <dgm:t>
        <a:bodyPr/>
        <a:lstStyle/>
        <a:p>
          <a:pPr rtl="1"/>
          <a:endParaRPr lang="ar-EG" b="1">
            <a:solidFill>
              <a:schemeClr val="tx1"/>
            </a:solidFill>
          </a:endParaRPr>
        </a:p>
      </dgm:t>
    </dgm:pt>
    <dgm:pt modelId="{BE58C58D-7444-41A5-8355-19DCACC7E42A}" type="sibTrans" cxnId="{F4C45084-B5FB-4A45-85CC-4A1820B96006}">
      <dgm:prSet/>
      <dgm:spPr>
        <a:ln>
          <a:solidFill>
            <a:schemeClr val="bg2"/>
          </a:solidFill>
        </a:ln>
      </dgm:spPr>
      <dgm:t>
        <a:bodyPr/>
        <a:lstStyle/>
        <a:p>
          <a:pPr rtl="1"/>
          <a:endParaRPr lang="ar-EG" b="1">
            <a:solidFill>
              <a:schemeClr val="tx1"/>
            </a:solidFill>
          </a:endParaRPr>
        </a:p>
      </dgm:t>
    </dgm:pt>
    <dgm:pt modelId="{4B5332C0-9CBC-4F8B-BE0B-5151900D9398}">
      <dgm:prSet phldrT="[Text]"/>
      <dgm:spPr/>
      <dgm:t>
        <a:bodyPr/>
        <a:lstStyle/>
        <a:p>
          <a:pPr rtl="1"/>
          <a:r>
            <a:rPr lang="en-US" b="1" dirty="0" smtClean="0">
              <a:solidFill>
                <a:schemeClr val="tx1"/>
              </a:solidFill>
            </a:rPr>
            <a:t>TESTING</a:t>
          </a:r>
          <a:endParaRPr lang="ar-EG" b="1" dirty="0">
            <a:solidFill>
              <a:schemeClr val="tx1"/>
            </a:solidFill>
          </a:endParaRPr>
        </a:p>
      </dgm:t>
    </dgm:pt>
    <dgm:pt modelId="{F2D4FB9C-B44C-493C-8895-2A1A831C4874}" type="parTrans" cxnId="{8A28786C-946C-40AD-A9F1-CEA41F55C51C}">
      <dgm:prSet/>
      <dgm:spPr/>
      <dgm:t>
        <a:bodyPr/>
        <a:lstStyle/>
        <a:p>
          <a:pPr rtl="1"/>
          <a:endParaRPr lang="ar-EG" b="1">
            <a:solidFill>
              <a:schemeClr val="tx1"/>
            </a:solidFill>
          </a:endParaRPr>
        </a:p>
      </dgm:t>
    </dgm:pt>
    <dgm:pt modelId="{27BAFEEE-5053-4555-8C5C-C902E45643AA}" type="sibTrans" cxnId="{8A28786C-946C-40AD-A9F1-CEA41F55C51C}">
      <dgm:prSet/>
      <dgm:spPr>
        <a:ln>
          <a:solidFill>
            <a:schemeClr val="bg2"/>
          </a:solidFill>
        </a:ln>
      </dgm:spPr>
      <dgm:t>
        <a:bodyPr/>
        <a:lstStyle/>
        <a:p>
          <a:pPr rtl="1"/>
          <a:endParaRPr lang="ar-EG" b="1">
            <a:solidFill>
              <a:schemeClr val="tx1"/>
            </a:solidFill>
          </a:endParaRPr>
        </a:p>
      </dgm:t>
    </dgm:pt>
    <dgm:pt modelId="{EBA9528E-3CDD-42CF-849E-43F0D3339078}" type="pres">
      <dgm:prSet presAssocID="{88F476A1-BE7B-4373-BE07-047A6A03C69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527D3268-AD09-4F20-A7E6-87359D12A9A6}" type="pres">
      <dgm:prSet presAssocID="{88F476A1-BE7B-4373-BE07-047A6A03C697}" presName="cycle" presStyleCnt="0"/>
      <dgm:spPr/>
    </dgm:pt>
    <dgm:pt modelId="{BFAF3432-8419-4ABC-9717-1A163388AF24}" type="pres">
      <dgm:prSet presAssocID="{21917B00-6247-4F27-86C2-EEEFE4118848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D15F3A52-7784-47FD-8C89-58B3110D1347}" type="pres">
      <dgm:prSet presAssocID="{2B3F73F3-EF87-49E2-AE57-69ED01ECC6D3}" presName="sibTransFirstNode" presStyleLbl="bgShp" presStyleIdx="0" presStyleCnt="1"/>
      <dgm:spPr/>
      <dgm:t>
        <a:bodyPr/>
        <a:lstStyle/>
        <a:p>
          <a:pPr rtl="1"/>
          <a:endParaRPr lang="ar-EG"/>
        </a:p>
      </dgm:t>
    </dgm:pt>
    <dgm:pt modelId="{EAB3EB05-96DA-4E0C-AA7E-EC3230F42D09}" type="pres">
      <dgm:prSet presAssocID="{6F873E52-5D8C-43D7-8B3E-6D6E80991495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889FC884-A855-4E75-ABB1-263A113E29CB}" type="pres">
      <dgm:prSet presAssocID="{C802597A-9240-455F-9D6A-25660C0F9887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F28002B9-BD15-4D48-8028-C851116DB487}" type="pres">
      <dgm:prSet presAssocID="{C6BA1DFB-AD86-49CF-BCE1-628BAB7303A5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C76C11EC-BB53-4035-891B-527E7D617F6C}" type="pres">
      <dgm:prSet presAssocID="{4B5332C0-9CBC-4F8B-BE0B-5151900D9398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</dgm:ptLst>
  <dgm:cxnLst>
    <dgm:cxn modelId="{5D2D87BF-C40C-4596-96BC-CC93E4B2AF0A}" type="presOf" srcId="{C6BA1DFB-AD86-49CF-BCE1-628BAB7303A5}" destId="{F28002B9-BD15-4D48-8028-C851116DB487}" srcOrd="0" destOrd="0" presId="urn:microsoft.com/office/officeart/2005/8/layout/cycle3"/>
    <dgm:cxn modelId="{F4C45084-B5FB-4A45-85CC-4A1820B96006}" srcId="{88F476A1-BE7B-4373-BE07-047A6A03C697}" destId="{C6BA1DFB-AD86-49CF-BCE1-628BAB7303A5}" srcOrd="3" destOrd="0" parTransId="{EE62908C-33EC-45C2-9B54-B069A7A1F9B1}" sibTransId="{BE58C58D-7444-41A5-8355-19DCACC7E42A}"/>
    <dgm:cxn modelId="{7420C88A-AB01-41E0-8CF4-8E63E75CA481}" srcId="{88F476A1-BE7B-4373-BE07-047A6A03C697}" destId="{C802597A-9240-455F-9D6A-25660C0F9887}" srcOrd="2" destOrd="0" parTransId="{AF13D5CA-AF01-4534-B5FE-1FEE10EDDEF1}" sibTransId="{BB27D061-E3E1-4E56-B04E-74C1B8CC04FC}"/>
    <dgm:cxn modelId="{8692559D-1616-4455-A58A-D59CF031FA33}" type="presOf" srcId="{C802597A-9240-455F-9D6A-25660C0F9887}" destId="{889FC884-A855-4E75-ABB1-263A113E29CB}" srcOrd="0" destOrd="0" presId="urn:microsoft.com/office/officeart/2005/8/layout/cycle3"/>
    <dgm:cxn modelId="{DE12FF53-CC98-4AC4-A296-500A58D9EACE}" type="presOf" srcId="{6F873E52-5D8C-43D7-8B3E-6D6E80991495}" destId="{EAB3EB05-96DA-4E0C-AA7E-EC3230F42D09}" srcOrd="0" destOrd="0" presId="urn:microsoft.com/office/officeart/2005/8/layout/cycle3"/>
    <dgm:cxn modelId="{DE2DCDB2-BCDE-4AA3-8428-4D0B72272499}" type="presOf" srcId="{88F476A1-BE7B-4373-BE07-047A6A03C697}" destId="{EBA9528E-3CDD-42CF-849E-43F0D3339078}" srcOrd="0" destOrd="0" presId="urn:microsoft.com/office/officeart/2005/8/layout/cycle3"/>
    <dgm:cxn modelId="{60B7C416-0466-4504-86FD-1BD6E10990FD}" type="presOf" srcId="{21917B00-6247-4F27-86C2-EEEFE4118848}" destId="{BFAF3432-8419-4ABC-9717-1A163388AF24}" srcOrd="0" destOrd="0" presId="urn:microsoft.com/office/officeart/2005/8/layout/cycle3"/>
    <dgm:cxn modelId="{F3984224-31D4-4951-8E56-B9AD6E3B5C08}" type="presOf" srcId="{4B5332C0-9CBC-4F8B-BE0B-5151900D9398}" destId="{C76C11EC-BB53-4035-891B-527E7D617F6C}" srcOrd="0" destOrd="0" presId="urn:microsoft.com/office/officeart/2005/8/layout/cycle3"/>
    <dgm:cxn modelId="{5837D8D9-4904-4420-8DD9-CD162A46D95D}" srcId="{88F476A1-BE7B-4373-BE07-047A6A03C697}" destId="{6F873E52-5D8C-43D7-8B3E-6D6E80991495}" srcOrd="1" destOrd="0" parTransId="{A939184E-675F-465C-A0C9-8723043F6464}" sibTransId="{F6C809E0-14D3-4E18-B206-B7A5426736A0}"/>
    <dgm:cxn modelId="{6E201B41-5266-4B2D-B1FD-FE77EEA61689}" srcId="{88F476A1-BE7B-4373-BE07-047A6A03C697}" destId="{21917B00-6247-4F27-86C2-EEEFE4118848}" srcOrd="0" destOrd="0" parTransId="{9EE056DE-81B9-460A-BBA6-EC3F6DB73F29}" sibTransId="{2B3F73F3-EF87-49E2-AE57-69ED01ECC6D3}"/>
    <dgm:cxn modelId="{7306A1B0-F4A6-459F-A796-1E086526FD5D}" type="presOf" srcId="{2B3F73F3-EF87-49E2-AE57-69ED01ECC6D3}" destId="{D15F3A52-7784-47FD-8C89-58B3110D1347}" srcOrd="0" destOrd="0" presId="urn:microsoft.com/office/officeart/2005/8/layout/cycle3"/>
    <dgm:cxn modelId="{8A28786C-946C-40AD-A9F1-CEA41F55C51C}" srcId="{88F476A1-BE7B-4373-BE07-047A6A03C697}" destId="{4B5332C0-9CBC-4F8B-BE0B-5151900D9398}" srcOrd="4" destOrd="0" parTransId="{F2D4FB9C-B44C-493C-8895-2A1A831C4874}" sibTransId="{27BAFEEE-5053-4555-8C5C-C902E45643AA}"/>
    <dgm:cxn modelId="{367BD7D5-5E64-4885-80F4-4363889C0AE6}" type="presParOf" srcId="{EBA9528E-3CDD-42CF-849E-43F0D3339078}" destId="{527D3268-AD09-4F20-A7E6-87359D12A9A6}" srcOrd="0" destOrd="0" presId="urn:microsoft.com/office/officeart/2005/8/layout/cycle3"/>
    <dgm:cxn modelId="{1EF8B15F-45E1-4DB9-8CC1-367D2EDCAD74}" type="presParOf" srcId="{527D3268-AD09-4F20-A7E6-87359D12A9A6}" destId="{BFAF3432-8419-4ABC-9717-1A163388AF24}" srcOrd="0" destOrd="0" presId="urn:microsoft.com/office/officeart/2005/8/layout/cycle3"/>
    <dgm:cxn modelId="{9F3F6A22-9640-425F-9B39-E30BAB809C5F}" type="presParOf" srcId="{527D3268-AD09-4F20-A7E6-87359D12A9A6}" destId="{D15F3A52-7784-47FD-8C89-58B3110D1347}" srcOrd="1" destOrd="0" presId="urn:microsoft.com/office/officeart/2005/8/layout/cycle3"/>
    <dgm:cxn modelId="{20615DF7-F3BE-4DCD-84F5-859A305B78B7}" type="presParOf" srcId="{527D3268-AD09-4F20-A7E6-87359D12A9A6}" destId="{EAB3EB05-96DA-4E0C-AA7E-EC3230F42D09}" srcOrd="2" destOrd="0" presId="urn:microsoft.com/office/officeart/2005/8/layout/cycle3"/>
    <dgm:cxn modelId="{B87C0447-A250-46F9-A661-73362FA2F3D6}" type="presParOf" srcId="{527D3268-AD09-4F20-A7E6-87359D12A9A6}" destId="{889FC884-A855-4E75-ABB1-263A113E29CB}" srcOrd="3" destOrd="0" presId="urn:microsoft.com/office/officeart/2005/8/layout/cycle3"/>
    <dgm:cxn modelId="{F3714A43-EE2E-4B14-A8EE-166C18D543C3}" type="presParOf" srcId="{527D3268-AD09-4F20-A7E6-87359D12A9A6}" destId="{F28002B9-BD15-4D48-8028-C851116DB487}" srcOrd="4" destOrd="0" presId="urn:microsoft.com/office/officeart/2005/8/layout/cycle3"/>
    <dgm:cxn modelId="{CF88A4B9-7628-4B99-AE06-FAE0EE8C1E9E}" type="presParOf" srcId="{527D3268-AD09-4F20-A7E6-87359D12A9A6}" destId="{C76C11EC-BB53-4035-891B-527E7D617F6C}" srcOrd="5" destOrd="0" presId="urn:microsoft.com/office/officeart/2005/8/layout/cycle3"/>
  </dgm:cxnLst>
  <dgm:bg>
    <a:solidFill>
      <a:schemeClr val="bg1"/>
    </a:solidFill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BB5647-8D5C-44A2-A5C1-A4DE8B30F50F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257EB96-B84C-4481-ABCB-F98548AA4C88}">
      <dgm:prSet/>
      <dgm:spPr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 rtl="0"/>
          <a:r>
            <a:rPr lang="en-US" dirty="0" smtClean="0"/>
            <a:t>Rain sensor</a:t>
          </a:r>
          <a:endParaRPr lang="en-GB" dirty="0"/>
        </a:p>
      </dgm:t>
    </dgm:pt>
    <dgm:pt modelId="{7297FB49-8D2E-4CC2-9CA6-179489CF8872}" type="parTrans" cxnId="{719289A4-FACE-4183-8AD6-F275C2B35AED}">
      <dgm:prSet/>
      <dgm:spPr/>
      <dgm:t>
        <a:bodyPr/>
        <a:lstStyle/>
        <a:p>
          <a:endParaRPr lang="en-GB"/>
        </a:p>
      </dgm:t>
    </dgm:pt>
    <dgm:pt modelId="{DE395EA1-6EA1-4CD9-A33E-7763D01140B5}" type="sibTrans" cxnId="{719289A4-FACE-4183-8AD6-F275C2B35AED}">
      <dgm:prSet/>
      <dgm:spPr/>
      <dgm:t>
        <a:bodyPr/>
        <a:lstStyle/>
        <a:p>
          <a:endParaRPr lang="en-GB"/>
        </a:p>
      </dgm:t>
    </dgm:pt>
    <dgm:pt modelId="{15B16F42-720A-425C-8B20-745E9C85BF7A}" type="pres">
      <dgm:prSet presAssocID="{90BB5647-8D5C-44A2-A5C1-A4DE8B30F5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2F645A2-ACD4-4AC1-B53F-46A4D8B01891}" type="pres">
      <dgm:prSet presAssocID="{7257EB96-B84C-4481-ABCB-F98548AA4C8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B52648D-E4DA-4431-9A93-0BBE76166D4B}" type="presOf" srcId="{90BB5647-8D5C-44A2-A5C1-A4DE8B30F50F}" destId="{15B16F42-720A-425C-8B20-745E9C85BF7A}" srcOrd="0" destOrd="0" presId="urn:microsoft.com/office/officeart/2005/8/layout/vList2"/>
    <dgm:cxn modelId="{9C05AF7B-FA53-44B9-9B51-3CED5C7B444A}" type="presOf" srcId="{7257EB96-B84C-4481-ABCB-F98548AA4C88}" destId="{82F645A2-ACD4-4AC1-B53F-46A4D8B01891}" srcOrd="0" destOrd="0" presId="urn:microsoft.com/office/officeart/2005/8/layout/vList2"/>
    <dgm:cxn modelId="{719289A4-FACE-4183-8AD6-F275C2B35AED}" srcId="{90BB5647-8D5C-44A2-A5C1-A4DE8B30F50F}" destId="{7257EB96-B84C-4481-ABCB-F98548AA4C88}" srcOrd="0" destOrd="0" parTransId="{7297FB49-8D2E-4CC2-9CA6-179489CF8872}" sibTransId="{DE395EA1-6EA1-4CD9-A33E-7763D01140B5}"/>
    <dgm:cxn modelId="{248D12AC-3EBA-4FD2-9CE6-423EE0120423}" type="presParOf" srcId="{15B16F42-720A-425C-8B20-745E9C85BF7A}" destId="{82F645A2-ACD4-4AC1-B53F-46A4D8B018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11B4F1F-03F0-4133-906B-A218BE1844BB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4BC976-5C53-4C9F-8C95-5B76F642E6C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dirty="0" smtClean="0"/>
            <a:t>Soil Moisture sensor</a:t>
          </a:r>
          <a:endParaRPr lang="en-GB" dirty="0"/>
        </a:p>
      </dgm:t>
    </dgm:pt>
    <dgm:pt modelId="{A8ACDD57-FE11-4F9B-B452-3D63D0BA608B}" type="parTrans" cxnId="{549A48D3-CB64-4461-8AD9-A82382AD386E}">
      <dgm:prSet/>
      <dgm:spPr/>
      <dgm:t>
        <a:bodyPr/>
        <a:lstStyle/>
        <a:p>
          <a:endParaRPr lang="en-GB"/>
        </a:p>
      </dgm:t>
    </dgm:pt>
    <dgm:pt modelId="{5AFCC397-4133-4821-BA40-7200C0B3968D}" type="sibTrans" cxnId="{549A48D3-CB64-4461-8AD9-A82382AD386E}">
      <dgm:prSet/>
      <dgm:spPr/>
      <dgm:t>
        <a:bodyPr/>
        <a:lstStyle/>
        <a:p>
          <a:endParaRPr lang="en-GB"/>
        </a:p>
      </dgm:t>
    </dgm:pt>
    <dgm:pt modelId="{C51F9376-5BDB-454A-84FD-7FFD7E504E67}" type="pres">
      <dgm:prSet presAssocID="{A11B4F1F-03F0-4133-906B-A218BE1844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301A224-2002-4721-B58C-EB5938FC8098}" type="pres">
      <dgm:prSet presAssocID="{594BC976-5C53-4C9F-8C95-5B76F642E6CC}" presName="parentText" presStyleLbl="node1" presStyleIdx="0" presStyleCnt="1" custLinFactNeighborX="-1028" custLinFactNeighborY="-4822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49A48D3-CB64-4461-8AD9-A82382AD386E}" srcId="{A11B4F1F-03F0-4133-906B-A218BE1844BB}" destId="{594BC976-5C53-4C9F-8C95-5B76F642E6CC}" srcOrd="0" destOrd="0" parTransId="{A8ACDD57-FE11-4F9B-B452-3D63D0BA608B}" sibTransId="{5AFCC397-4133-4821-BA40-7200C0B3968D}"/>
    <dgm:cxn modelId="{5CD0ECA0-22CA-43CC-91C7-B42519DDE34F}" type="presOf" srcId="{A11B4F1F-03F0-4133-906B-A218BE1844BB}" destId="{C51F9376-5BDB-454A-84FD-7FFD7E504E67}" srcOrd="0" destOrd="0" presId="urn:microsoft.com/office/officeart/2005/8/layout/vList2"/>
    <dgm:cxn modelId="{9F6D24B8-D2CE-440A-8535-AB9EFE72C436}" type="presOf" srcId="{594BC976-5C53-4C9F-8C95-5B76F642E6CC}" destId="{B301A224-2002-4721-B58C-EB5938FC8098}" srcOrd="0" destOrd="0" presId="urn:microsoft.com/office/officeart/2005/8/layout/vList2"/>
    <dgm:cxn modelId="{C11E4E65-602D-4C8E-AE96-5D66A3392FA8}" type="presParOf" srcId="{C51F9376-5BDB-454A-84FD-7FFD7E504E67}" destId="{B301A224-2002-4721-B58C-EB5938FC80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3CEC5E7-2BB4-4CF3-9E14-4C04F6552165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FA2C52-0B65-49EB-ADE2-6ADB2C9893E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dirty="0" smtClean="0"/>
            <a:t>Soil Moisture sensor</a:t>
          </a:r>
          <a:endParaRPr lang="en-GB" dirty="0"/>
        </a:p>
      </dgm:t>
    </dgm:pt>
    <dgm:pt modelId="{68023EE5-CDFA-4332-A5CD-A554E40EDA22}" type="parTrans" cxnId="{A1058DBE-C6CF-4754-9128-1DBAEF9E7E53}">
      <dgm:prSet/>
      <dgm:spPr/>
      <dgm:t>
        <a:bodyPr/>
        <a:lstStyle/>
        <a:p>
          <a:endParaRPr lang="en-GB"/>
        </a:p>
      </dgm:t>
    </dgm:pt>
    <dgm:pt modelId="{26C9F5CF-407E-4D33-8F2C-E8AA20F90639}" type="sibTrans" cxnId="{A1058DBE-C6CF-4754-9128-1DBAEF9E7E53}">
      <dgm:prSet/>
      <dgm:spPr/>
      <dgm:t>
        <a:bodyPr/>
        <a:lstStyle/>
        <a:p>
          <a:endParaRPr lang="en-GB"/>
        </a:p>
      </dgm:t>
    </dgm:pt>
    <dgm:pt modelId="{053C4CCD-9908-44F1-9967-C54E4D974D47}" type="pres">
      <dgm:prSet presAssocID="{63CEC5E7-2BB4-4CF3-9E14-4C04F65521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9DB2CC7-864A-468F-8D91-CBA1111E9693}" type="pres">
      <dgm:prSet presAssocID="{7AFA2C52-0B65-49EB-ADE2-6ADB2C9893EC}" presName="parentText" presStyleLbl="node1" presStyleIdx="0" presStyleCnt="1" custLinFactNeighborX="-4696" custLinFactNeighborY="-4052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1058DBE-C6CF-4754-9128-1DBAEF9E7E53}" srcId="{63CEC5E7-2BB4-4CF3-9E14-4C04F6552165}" destId="{7AFA2C52-0B65-49EB-ADE2-6ADB2C9893EC}" srcOrd="0" destOrd="0" parTransId="{68023EE5-CDFA-4332-A5CD-A554E40EDA22}" sibTransId="{26C9F5CF-407E-4D33-8F2C-E8AA20F90639}"/>
    <dgm:cxn modelId="{9CFD5161-FBDB-40D6-9305-E54EAF4A1A3D}" type="presOf" srcId="{7AFA2C52-0B65-49EB-ADE2-6ADB2C9893EC}" destId="{F9DB2CC7-864A-468F-8D91-CBA1111E9693}" srcOrd="0" destOrd="0" presId="urn:microsoft.com/office/officeart/2005/8/layout/vList2"/>
    <dgm:cxn modelId="{EF97D6F6-C342-4C2C-860B-00DB0DEE6653}" type="presOf" srcId="{63CEC5E7-2BB4-4CF3-9E14-4C04F6552165}" destId="{053C4CCD-9908-44F1-9967-C54E4D974D47}" srcOrd="0" destOrd="0" presId="urn:microsoft.com/office/officeart/2005/8/layout/vList2"/>
    <dgm:cxn modelId="{5DDE1863-8D65-45EE-9E7A-AAFB94D6C1BE}" type="presParOf" srcId="{053C4CCD-9908-44F1-9967-C54E4D974D47}" destId="{F9DB2CC7-864A-468F-8D91-CBA1111E9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CEC5E7-2BB4-4CF3-9E14-4C04F6552165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FA2C52-0B65-49EB-ADE2-6ADB2C9893E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dirty="0" smtClean="0"/>
            <a:t>Soil Moisture sensor</a:t>
          </a:r>
          <a:endParaRPr lang="en-GB" dirty="0"/>
        </a:p>
      </dgm:t>
    </dgm:pt>
    <dgm:pt modelId="{68023EE5-CDFA-4332-A5CD-A554E40EDA22}" type="parTrans" cxnId="{A1058DBE-C6CF-4754-9128-1DBAEF9E7E53}">
      <dgm:prSet/>
      <dgm:spPr/>
      <dgm:t>
        <a:bodyPr/>
        <a:lstStyle/>
        <a:p>
          <a:endParaRPr lang="en-GB"/>
        </a:p>
      </dgm:t>
    </dgm:pt>
    <dgm:pt modelId="{26C9F5CF-407E-4D33-8F2C-E8AA20F90639}" type="sibTrans" cxnId="{A1058DBE-C6CF-4754-9128-1DBAEF9E7E53}">
      <dgm:prSet/>
      <dgm:spPr/>
      <dgm:t>
        <a:bodyPr/>
        <a:lstStyle/>
        <a:p>
          <a:endParaRPr lang="en-GB"/>
        </a:p>
      </dgm:t>
    </dgm:pt>
    <dgm:pt modelId="{053C4CCD-9908-44F1-9967-C54E4D974D47}" type="pres">
      <dgm:prSet presAssocID="{63CEC5E7-2BB4-4CF3-9E14-4C04F65521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9DB2CC7-864A-468F-8D91-CBA1111E9693}" type="pres">
      <dgm:prSet presAssocID="{7AFA2C52-0B65-49EB-ADE2-6ADB2C9893EC}" presName="parentText" presStyleLbl="node1" presStyleIdx="0" presStyleCnt="1" custScaleY="100998" custLinFactNeighborX="0" custLinFactNeighborY="1944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5CA91E-85EF-439F-AC65-EFA8EFC54FAB}" type="presOf" srcId="{7AFA2C52-0B65-49EB-ADE2-6ADB2C9893EC}" destId="{F9DB2CC7-864A-468F-8D91-CBA1111E9693}" srcOrd="0" destOrd="0" presId="urn:microsoft.com/office/officeart/2005/8/layout/vList2"/>
    <dgm:cxn modelId="{A1058DBE-C6CF-4754-9128-1DBAEF9E7E53}" srcId="{63CEC5E7-2BB4-4CF3-9E14-4C04F6552165}" destId="{7AFA2C52-0B65-49EB-ADE2-6ADB2C9893EC}" srcOrd="0" destOrd="0" parTransId="{68023EE5-CDFA-4332-A5CD-A554E40EDA22}" sibTransId="{26C9F5CF-407E-4D33-8F2C-E8AA20F90639}"/>
    <dgm:cxn modelId="{CEDAA808-7016-4BCA-BB40-3499DB181DBF}" type="presOf" srcId="{63CEC5E7-2BB4-4CF3-9E14-4C04F6552165}" destId="{053C4CCD-9908-44F1-9967-C54E4D974D47}" srcOrd="0" destOrd="0" presId="urn:microsoft.com/office/officeart/2005/8/layout/vList2"/>
    <dgm:cxn modelId="{4A57966B-C4E3-4BA4-9748-5CA44168EBBD}" type="presParOf" srcId="{053C4CCD-9908-44F1-9967-C54E4D974D47}" destId="{F9DB2CC7-864A-468F-8D91-CBA1111E9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3CEC5E7-2BB4-4CF3-9E14-4C04F6552165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FA2C52-0B65-49EB-ADE2-6ADB2C9893E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dirty="0" smtClean="0"/>
            <a:t>MQ Gas sensor</a:t>
          </a:r>
          <a:endParaRPr lang="en-GB" dirty="0"/>
        </a:p>
      </dgm:t>
    </dgm:pt>
    <dgm:pt modelId="{68023EE5-CDFA-4332-A5CD-A554E40EDA22}" type="parTrans" cxnId="{A1058DBE-C6CF-4754-9128-1DBAEF9E7E53}">
      <dgm:prSet/>
      <dgm:spPr/>
      <dgm:t>
        <a:bodyPr/>
        <a:lstStyle/>
        <a:p>
          <a:endParaRPr lang="en-GB"/>
        </a:p>
      </dgm:t>
    </dgm:pt>
    <dgm:pt modelId="{26C9F5CF-407E-4D33-8F2C-E8AA20F90639}" type="sibTrans" cxnId="{A1058DBE-C6CF-4754-9128-1DBAEF9E7E53}">
      <dgm:prSet/>
      <dgm:spPr/>
      <dgm:t>
        <a:bodyPr/>
        <a:lstStyle/>
        <a:p>
          <a:endParaRPr lang="en-GB"/>
        </a:p>
      </dgm:t>
    </dgm:pt>
    <dgm:pt modelId="{053C4CCD-9908-44F1-9967-C54E4D974D47}" type="pres">
      <dgm:prSet presAssocID="{63CEC5E7-2BB4-4CF3-9E14-4C04F65521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9DB2CC7-864A-468F-8D91-CBA1111E9693}" type="pres">
      <dgm:prSet presAssocID="{7AFA2C52-0B65-49EB-ADE2-6ADB2C9893EC}" presName="parentText" presStyleLbl="node1" presStyleIdx="0" presStyleCnt="1" custLinFactNeighborX="-3145" custLinFactNeighborY="-5456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1058DBE-C6CF-4754-9128-1DBAEF9E7E53}" srcId="{63CEC5E7-2BB4-4CF3-9E14-4C04F6552165}" destId="{7AFA2C52-0B65-49EB-ADE2-6ADB2C9893EC}" srcOrd="0" destOrd="0" parTransId="{68023EE5-CDFA-4332-A5CD-A554E40EDA22}" sibTransId="{26C9F5CF-407E-4D33-8F2C-E8AA20F90639}"/>
    <dgm:cxn modelId="{5BF7F3C5-0D9E-4651-B1DA-1562BE1FE35C}" type="presOf" srcId="{63CEC5E7-2BB4-4CF3-9E14-4C04F6552165}" destId="{053C4CCD-9908-44F1-9967-C54E4D974D47}" srcOrd="0" destOrd="0" presId="urn:microsoft.com/office/officeart/2005/8/layout/vList2"/>
    <dgm:cxn modelId="{42EF4257-2438-4127-8650-7880E8CC6AE4}" type="presOf" srcId="{7AFA2C52-0B65-49EB-ADE2-6ADB2C9893EC}" destId="{F9DB2CC7-864A-468F-8D91-CBA1111E9693}" srcOrd="0" destOrd="0" presId="urn:microsoft.com/office/officeart/2005/8/layout/vList2"/>
    <dgm:cxn modelId="{36F15B28-1202-4915-A9F1-D7F261134EE7}" type="presParOf" srcId="{053C4CCD-9908-44F1-9967-C54E4D974D47}" destId="{F9DB2CC7-864A-468F-8D91-CBA1111E9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3CEC5E7-2BB4-4CF3-9E14-4C04F6552165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FA2C52-0B65-49EB-ADE2-6ADB2C9893EC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algn="ctr" rtl="0"/>
          <a:r>
            <a:rPr lang="en-US" dirty="0" smtClean="0"/>
            <a:t>MQ </a:t>
          </a:r>
          <a:r>
            <a:rPr lang="en-US" smtClean="0"/>
            <a:t>Gas sensor</a:t>
          </a:r>
          <a:endParaRPr lang="en-GB" dirty="0"/>
        </a:p>
      </dgm:t>
    </dgm:pt>
    <dgm:pt modelId="{68023EE5-CDFA-4332-A5CD-A554E40EDA22}" type="parTrans" cxnId="{A1058DBE-C6CF-4754-9128-1DBAEF9E7E53}">
      <dgm:prSet/>
      <dgm:spPr/>
      <dgm:t>
        <a:bodyPr/>
        <a:lstStyle/>
        <a:p>
          <a:endParaRPr lang="en-GB"/>
        </a:p>
      </dgm:t>
    </dgm:pt>
    <dgm:pt modelId="{26C9F5CF-407E-4D33-8F2C-E8AA20F90639}" type="sibTrans" cxnId="{A1058DBE-C6CF-4754-9128-1DBAEF9E7E53}">
      <dgm:prSet/>
      <dgm:spPr/>
      <dgm:t>
        <a:bodyPr/>
        <a:lstStyle/>
        <a:p>
          <a:endParaRPr lang="en-GB"/>
        </a:p>
      </dgm:t>
    </dgm:pt>
    <dgm:pt modelId="{053C4CCD-9908-44F1-9967-C54E4D974D47}" type="pres">
      <dgm:prSet presAssocID="{63CEC5E7-2BB4-4CF3-9E14-4C04F65521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9DB2CC7-864A-468F-8D91-CBA1111E9693}" type="pres">
      <dgm:prSet presAssocID="{7AFA2C52-0B65-49EB-ADE2-6ADB2C9893E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1058DBE-C6CF-4754-9128-1DBAEF9E7E53}" srcId="{63CEC5E7-2BB4-4CF3-9E14-4C04F6552165}" destId="{7AFA2C52-0B65-49EB-ADE2-6ADB2C9893EC}" srcOrd="0" destOrd="0" parTransId="{68023EE5-CDFA-4332-A5CD-A554E40EDA22}" sibTransId="{26C9F5CF-407E-4D33-8F2C-E8AA20F90639}"/>
    <dgm:cxn modelId="{EF1CD06C-B930-4929-A610-7DC6D3B72A21}" type="presOf" srcId="{63CEC5E7-2BB4-4CF3-9E14-4C04F6552165}" destId="{053C4CCD-9908-44F1-9967-C54E4D974D47}" srcOrd="0" destOrd="0" presId="urn:microsoft.com/office/officeart/2005/8/layout/vList2"/>
    <dgm:cxn modelId="{FBE18FD0-6969-4A4D-871D-623E9A42177C}" type="presOf" srcId="{7AFA2C52-0B65-49EB-ADE2-6ADB2C9893EC}" destId="{F9DB2CC7-864A-468F-8D91-CBA1111E9693}" srcOrd="0" destOrd="0" presId="urn:microsoft.com/office/officeart/2005/8/layout/vList2"/>
    <dgm:cxn modelId="{51967EB0-0499-410B-BCE2-8EAB81354A5A}" type="presParOf" srcId="{053C4CCD-9908-44F1-9967-C54E4D974D47}" destId="{F9DB2CC7-864A-468F-8D91-CBA1111E9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3CEC5E7-2BB4-4CF3-9E14-4C04F6552165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FA2C52-0B65-49EB-ADE2-6ADB2C9893E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dirty="0" smtClean="0"/>
            <a:t>MQ Gas sensor</a:t>
          </a:r>
          <a:endParaRPr lang="en-GB" dirty="0"/>
        </a:p>
      </dgm:t>
    </dgm:pt>
    <dgm:pt modelId="{68023EE5-CDFA-4332-A5CD-A554E40EDA22}" type="parTrans" cxnId="{A1058DBE-C6CF-4754-9128-1DBAEF9E7E53}">
      <dgm:prSet/>
      <dgm:spPr/>
      <dgm:t>
        <a:bodyPr/>
        <a:lstStyle/>
        <a:p>
          <a:endParaRPr lang="en-GB"/>
        </a:p>
      </dgm:t>
    </dgm:pt>
    <dgm:pt modelId="{26C9F5CF-407E-4D33-8F2C-E8AA20F90639}" type="sibTrans" cxnId="{A1058DBE-C6CF-4754-9128-1DBAEF9E7E53}">
      <dgm:prSet/>
      <dgm:spPr/>
      <dgm:t>
        <a:bodyPr/>
        <a:lstStyle/>
        <a:p>
          <a:endParaRPr lang="en-GB"/>
        </a:p>
      </dgm:t>
    </dgm:pt>
    <dgm:pt modelId="{053C4CCD-9908-44F1-9967-C54E4D974D47}" type="pres">
      <dgm:prSet presAssocID="{63CEC5E7-2BB4-4CF3-9E14-4C04F65521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9DB2CC7-864A-468F-8D91-CBA1111E9693}" type="pres">
      <dgm:prSet presAssocID="{7AFA2C52-0B65-49EB-ADE2-6ADB2C9893EC}" presName="parentText" presStyleLbl="node1" presStyleIdx="0" presStyleCnt="1" custLinFactNeighborX="-1017" custLinFactNeighborY="-34179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1058DBE-C6CF-4754-9128-1DBAEF9E7E53}" srcId="{63CEC5E7-2BB4-4CF3-9E14-4C04F6552165}" destId="{7AFA2C52-0B65-49EB-ADE2-6ADB2C9893EC}" srcOrd="0" destOrd="0" parTransId="{68023EE5-CDFA-4332-A5CD-A554E40EDA22}" sibTransId="{26C9F5CF-407E-4D33-8F2C-E8AA20F90639}"/>
    <dgm:cxn modelId="{77E52FA1-58CD-4904-BAE0-A60819004C86}" type="presOf" srcId="{63CEC5E7-2BB4-4CF3-9E14-4C04F6552165}" destId="{053C4CCD-9908-44F1-9967-C54E4D974D47}" srcOrd="0" destOrd="0" presId="urn:microsoft.com/office/officeart/2005/8/layout/vList2"/>
    <dgm:cxn modelId="{EA392593-A52B-4C71-93C7-D7B9C8383CC7}" type="presOf" srcId="{7AFA2C52-0B65-49EB-ADE2-6ADB2C9893EC}" destId="{F9DB2CC7-864A-468F-8D91-CBA1111E9693}" srcOrd="0" destOrd="0" presId="urn:microsoft.com/office/officeart/2005/8/layout/vList2"/>
    <dgm:cxn modelId="{98D3EBB2-6212-4F42-968B-80D795B738A5}" type="presParOf" srcId="{053C4CCD-9908-44F1-9967-C54E4D974D47}" destId="{F9DB2CC7-864A-468F-8D91-CBA1111E9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3CEC5E7-2BB4-4CF3-9E14-4C04F6552165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2872287-A4C0-4465-BEB4-C61A90E8B51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dirty="0" smtClean="0"/>
            <a:t>MQ Gas sensor</a:t>
          </a:r>
          <a:endParaRPr lang="en-GB" dirty="0"/>
        </a:p>
      </dgm:t>
    </dgm:pt>
    <dgm:pt modelId="{A97C5122-B4A8-4F21-9E40-1195AE2CEE5B}" type="parTrans" cxnId="{DD84117C-3C2D-4247-A72F-50C6639AABBD}">
      <dgm:prSet/>
      <dgm:spPr/>
      <dgm:t>
        <a:bodyPr/>
        <a:lstStyle/>
        <a:p>
          <a:pPr rtl="1"/>
          <a:endParaRPr lang="ar-EG"/>
        </a:p>
      </dgm:t>
    </dgm:pt>
    <dgm:pt modelId="{08F078CE-D4A4-4B25-BB64-F701CCBE79EB}" type="sibTrans" cxnId="{DD84117C-3C2D-4247-A72F-50C6639AABBD}">
      <dgm:prSet/>
      <dgm:spPr/>
      <dgm:t>
        <a:bodyPr/>
        <a:lstStyle/>
        <a:p>
          <a:pPr rtl="1"/>
          <a:endParaRPr lang="ar-EG"/>
        </a:p>
      </dgm:t>
    </dgm:pt>
    <dgm:pt modelId="{053C4CCD-9908-44F1-9967-C54E4D974D47}" type="pres">
      <dgm:prSet presAssocID="{63CEC5E7-2BB4-4CF3-9E14-4C04F65521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47D2DA1-3C99-454C-8E20-53604095E2B7}" type="pres">
      <dgm:prSet presAssocID="{52872287-A4C0-4465-BEB4-C61A90E8B51C}" presName="parentText" presStyleLbl="node1" presStyleIdx="0" presStyleCnt="1" custLinFactNeighborX="-1017" custLinFactNeighborY="-34179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</dgm:ptLst>
  <dgm:cxnLst>
    <dgm:cxn modelId="{693B8B52-F826-4116-BA7F-081D2352DC5B}" type="presOf" srcId="{63CEC5E7-2BB4-4CF3-9E14-4C04F6552165}" destId="{053C4CCD-9908-44F1-9967-C54E4D974D47}" srcOrd="0" destOrd="0" presId="urn:microsoft.com/office/officeart/2005/8/layout/vList2"/>
    <dgm:cxn modelId="{C4CDBE0F-F670-48D0-92CA-70379181446E}" type="presOf" srcId="{52872287-A4C0-4465-BEB4-C61A90E8B51C}" destId="{547D2DA1-3C99-454C-8E20-53604095E2B7}" srcOrd="0" destOrd="0" presId="urn:microsoft.com/office/officeart/2005/8/layout/vList2"/>
    <dgm:cxn modelId="{DD84117C-3C2D-4247-A72F-50C6639AABBD}" srcId="{63CEC5E7-2BB4-4CF3-9E14-4C04F6552165}" destId="{52872287-A4C0-4465-BEB4-C61A90E8B51C}" srcOrd="0" destOrd="0" parTransId="{A97C5122-B4A8-4F21-9E40-1195AE2CEE5B}" sibTransId="{08F078CE-D4A4-4B25-BB64-F701CCBE79EB}"/>
    <dgm:cxn modelId="{783349FD-8065-4882-9392-DD8FED5F85EE}" type="presParOf" srcId="{053C4CCD-9908-44F1-9967-C54E4D974D47}" destId="{547D2DA1-3C99-454C-8E20-53604095E2B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3CEC5E7-2BB4-4CF3-9E14-4C04F6552165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FA2C52-0B65-49EB-ADE2-6ADB2C9893E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dirty="0" smtClean="0"/>
            <a:t>Soil Temperature sensor</a:t>
          </a:r>
          <a:endParaRPr lang="en-GB" dirty="0"/>
        </a:p>
      </dgm:t>
    </dgm:pt>
    <dgm:pt modelId="{68023EE5-CDFA-4332-A5CD-A554E40EDA22}" type="parTrans" cxnId="{A1058DBE-C6CF-4754-9128-1DBAEF9E7E53}">
      <dgm:prSet/>
      <dgm:spPr/>
      <dgm:t>
        <a:bodyPr/>
        <a:lstStyle/>
        <a:p>
          <a:endParaRPr lang="en-GB"/>
        </a:p>
      </dgm:t>
    </dgm:pt>
    <dgm:pt modelId="{26C9F5CF-407E-4D33-8F2C-E8AA20F90639}" type="sibTrans" cxnId="{A1058DBE-C6CF-4754-9128-1DBAEF9E7E53}">
      <dgm:prSet/>
      <dgm:spPr/>
      <dgm:t>
        <a:bodyPr/>
        <a:lstStyle/>
        <a:p>
          <a:endParaRPr lang="en-GB"/>
        </a:p>
      </dgm:t>
    </dgm:pt>
    <dgm:pt modelId="{053C4CCD-9908-44F1-9967-C54E4D974D47}" type="pres">
      <dgm:prSet presAssocID="{63CEC5E7-2BB4-4CF3-9E14-4C04F65521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9DB2CC7-864A-468F-8D91-CBA1111E9693}" type="pres">
      <dgm:prSet presAssocID="{7AFA2C52-0B65-49EB-ADE2-6ADB2C9893EC}" presName="parentText" presStyleLbl="node1" presStyleIdx="0" presStyleCnt="1" custLinFactNeighborX="-6670" custLinFactNeighborY="-3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1058DBE-C6CF-4754-9128-1DBAEF9E7E53}" srcId="{63CEC5E7-2BB4-4CF3-9E14-4C04F6552165}" destId="{7AFA2C52-0B65-49EB-ADE2-6ADB2C9893EC}" srcOrd="0" destOrd="0" parTransId="{68023EE5-CDFA-4332-A5CD-A554E40EDA22}" sibTransId="{26C9F5CF-407E-4D33-8F2C-E8AA20F90639}"/>
    <dgm:cxn modelId="{3AAB70BF-88A4-400E-8A6D-1EA2CC11C29F}" type="presOf" srcId="{63CEC5E7-2BB4-4CF3-9E14-4C04F6552165}" destId="{053C4CCD-9908-44F1-9967-C54E4D974D47}" srcOrd="0" destOrd="0" presId="urn:microsoft.com/office/officeart/2005/8/layout/vList2"/>
    <dgm:cxn modelId="{9E895318-5CB1-4AEF-A56C-3C63F5E14E1C}" type="presOf" srcId="{7AFA2C52-0B65-49EB-ADE2-6ADB2C9893EC}" destId="{F9DB2CC7-864A-468F-8D91-CBA1111E9693}" srcOrd="0" destOrd="0" presId="urn:microsoft.com/office/officeart/2005/8/layout/vList2"/>
    <dgm:cxn modelId="{AC437E31-992B-440F-B531-22DA7CCD1134}" type="presParOf" srcId="{053C4CCD-9908-44F1-9967-C54E4D974D47}" destId="{F9DB2CC7-864A-468F-8D91-CBA1111E9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3CEC5E7-2BB4-4CF3-9E14-4C04F6552165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FA2C52-0B65-49EB-ADE2-6ADB2C9893E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dirty="0" smtClean="0"/>
            <a:t>ESP8266 WIFI Module </a:t>
          </a:r>
          <a:endParaRPr lang="en-GB" dirty="0"/>
        </a:p>
      </dgm:t>
    </dgm:pt>
    <dgm:pt modelId="{68023EE5-CDFA-4332-A5CD-A554E40EDA22}" type="parTrans" cxnId="{A1058DBE-C6CF-4754-9128-1DBAEF9E7E53}">
      <dgm:prSet/>
      <dgm:spPr/>
      <dgm:t>
        <a:bodyPr/>
        <a:lstStyle/>
        <a:p>
          <a:endParaRPr lang="en-GB"/>
        </a:p>
      </dgm:t>
    </dgm:pt>
    <dgm:pt modelId="{26C9F5CF-407E-4D33-8F2C-E8AA20F90639}" type="sibTrans" cxnId="{A1058DBE-C6CF-4754-9128-1DBAEF9E7E53}">
      <dgm:prSet/>
      <dgm:spPr/>
      <dgm:t>
        <a:bodyPr/>
        <a:lstStyle/>
        <a:p>
          <a:endParaRPr lang="en-GB"/>
        </a:p>
      </dgm:t>
    </dgm:pt>
    <dgm:pt modelId="{053C4CCD-9908-44F1-9967-C54E4D974D47}" type="pres">
      <dgm:prSet presAssocID="{63CEC5E7-2BB4-4CF3-9E14-4C04F65521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9DB2CC7-864A-468F-8D91-CBA1111E9693}" type="pres">
      <dgm:prSet presAssocID="{7AFA2C52-0B65-49EB-ADE2-6ADB2C9893E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1058DBE-C6CF-4754-9128-1DBAEF9E7E53}" srcId="{63CEC5E7-2BB4-4CF3-9E14-4C04F6552165}" destId="{7AFA2C52-0B65-49EB-ADE2-6ADB2C9893EC}" srcOrd="0" destOrd="0" parTransId="{68023EE5-CDFA-4332-A5CD-A554E40EDA22}" sibTransId="{26C9F5CF-407E-4D33-8F2C-E8AA20F90639}"/>
    <dgm:cxn modelId="{87F37165-2A11-44A5-B9F7-093625907473}" type="presOf" srcId="{7AFA2C52-0B65-49EB-ADE2-6ADB2C9893EC}" destId="{F9DB2CC7-864A-468F-8D91-CBA1111E9693}" srcOrd="0" destOrd="0" presId="urn:microsoft.com/office/officeart/2005/8/layout/vList2"/>
    <dgm:cxn modelId="{B8462AE3-7783-411C-B70F-0EDF47CFEAB2}" type="presOf" srcId="{63CEC5E7-2BB4-4CF3-9E14-4C04F6552165}" destId="{053C4CCD-9908-44F1-9967-C54E4D974D47}" srcOrd="0" destOrd="0" presId="urn:microsoft.com/office/officeart/2005/8/layout/vList2"/>
    <dgm:cxn modelId="{AF76964B-96B8-4840-AFD9-347364864D03}" type="presParOf" srcId="{053C4CCD-9908-44F1-9967-C54E4D974D47}" destId="{F9DB2CC7-864A-468F-8D91-CBA1111E9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8DB5C-906E-4A61-9A94-16CB59F35925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FE3FF557-6501-4DD8-86CE-729AE98274C9}">
      <dgm:prSet custT="1"/>
      <dgm:spPr/>
      <dgm:t>
        <a:bodyPr/>
        <a:lstStyle/>
        <a:p>
          <a:pPr rtl="1"/>
          <a:r>
            <a:rPr lang="en-US" sz="2000" b="1" dirty="0" smtClean="0">
              <a:cs typeface="+mn-cs"/>
            </a:rPr>
            <a:t>Different shapes of different plants and different disease</a:t>
          </a:r>
          <a:endParaRPr lang="ar-EG" sz="2000" b="1" dirty="0">
            <a:cs typeface="+mn-cs"/>
          </a:endParaRPr>
        </a:p>
      </dgm:t>
    </dgm:pt>
    <dgm:pt modelId="{14E85529-D719-4ADF-8C21-AABFBC519024}" type="parTrans" cxnId="{74E22609-F0FB-4D31-B8DA-C927AB6AD536}">
      <dgm:prSet/>
      <dgm:spPr/>
      <dgm:t>
        <a:bodyPr/>
        <a:lstStyle/>
        <a:p>
          <a:pPr rtl="1"/>
          <a:endParaRPr lang="ar-EG"/>
        </a:p>
      </dgm:t>
    </dgm:pt>
    <dgm:pt modelId="{76604196-09E7-4242-B6F4-6E051F0B8D3E}" type="sibTrans" cxnId="{74E22609-F0FB-4D31-B8DA-C927AB6AD536}">
      <dgm:prSet/>
      <dgm:spPr/>
      <dgm:t>
        <a:bodyPr/>
        <a:lstStyle/>
        <a:p>
          <a:pPr rtl="1"/>
          <a:endParaRPr lang="ar-EG"/>
        </a:p>
      </dgm:t>
    </dgm:pt>
    <dgm:pt modelId="{CBA559B8-DD1C-47A5-B868-6740C5CE287D}">
      <dgm:prSet custT="1"/>
      <dgm:spPr/>
      <dgm:t>
        <a:bodyPr/>
        <a:lstStyle/>
        <a:p>
          <a:pPr rtl="1"/>
          <a:r>
            <a:rPr lang="en-US" sz="1800" b="1" dirty="0" smtClean="0">
              <a:cs typeface="+mj-cs"/>
            </a:rPr>
            <a:t>One shape of plant and different diseases</a:t>
          </a:r>
          <a:endParaRPr lang="ar-EG" sz="1800" b="1" dirty="0">
            <a:cs typeface="+mj-cs"/>
          </a:endParaRPr>
        </a:p>
      </dgm:t>
    </dgm:pt>
    <dgm:pt modelId="{15BA04FF-6D89-4F8C-8A3E-7A4161D2166D}" type="parTrans" cxnId="{BDD350A4-A628-463B-AB9E-BB28FDA42136}">
      <dgm:prSet/>
      <dgm:spPr/>
      <dgm:t>
        <a:bodyPr/>
        <a:lstStyle/>
        <a:p>
          <a:pPr rtl="1"/>
          <a:endParaRPr lang="ar-EG"/>
        </a:p>
      </dgm:t>
    </dgm:pt>
    <dgm:pt modelId="{59AD3BD8-1093-4240-BEA7-376C0B17E801}" type="sibTrans" cxnId="{BDD350A4-A628-463B-AB9E-BB28FDA42136}">
      <dgm:prSet/>
      <dgm:spPr/>
      <dgm:t>
        <a:bodyPr/>
        <a:lstStyle/>
        <a:p>
          <a:pPr rtl="1"/>
          <a:endParaRPr lang="ar-EG"/>
        </a:p>
      </dgm:t>
    </dgm:pt>
    <dgm:pt modelId="{8DE8E534-1870-48AF-AC28-537F598EEE9E}">
      <dgm:prSet custT="1"/>
      <dgm:spPr/>
      <dgm:t>
        <a:bodyPr/>
        <a:lstStyle/>
        <a:p>
          <a:pPr rtl="1"/>
          <a:r>
            <a:rPr lang="en-US" sz="1800" b="1" dirty="0" smtClean="0">
              <a:cs typeface="+mn-cs"/>
            </a:rPr>
            <a:t>Different shapes of different plants and group of diseases</a:t>
          </a:r>
          <a:endParaRPr lang="ar-EG" sz="1800" b="1" dirty="0">
            <a:cs typeface="+mn-cs"/>
          </a:endParaRPr>
        </a:p>
      </dgm:t>
    </dgm:pt>
    <dgm:pt modelId="{7E40EEC0-19E2-4F87-B4F0-5E5ACDA76BA7}" type="parTrans" cxnId="{EF2A025D-81DF-4FAF-8B1C-830538B441A9}">
      <dgm:prSet/>
      <dgm:spPr/>
      <dgm:t>
        <a:bodyPr/>
        <a:lstStyle/>
        <a:p>
          <a:pPr rtl="1"/>
          <a:endParaRPr lang="ar-EG"/>
        </a:p>
      </dgm:t>
    </dgm:pt>
    <dgm:pt modelId="{40F0C26F-E389-4458-A6E1-D7D083620F88}" type="sibTrans" cxnId="{EF2A025D-81DF-4FAF-8B1C-830538B441A9}">
      <dgm:prSet/>
      <dgm:spPr/>
      <dgm:t>
        <a:bodyPr/>
        <a:lstStyle/>
        <a:p>
          <a:pPr rtl="1"/>
          <a:endParaRPr lang="ar-EG"/>
        </a:p>
      </dgm:t>
    </dgm:pt>
    <dgm:pt modelId="{9B29E379-AA06-4199-9D4F-43F386305000}">
      <dgm:prSet custT="1"/>
      <dgm:spPr/>
      <dgm:t>
        <a:bodyPr/>
        <a:lstStyle/>
        <a:p>
          <a:pPr rtl="1"/>
          <a:r>
            <a:rPr lang="en-US" sz="1800" b="1" dirty="0" smtClean="0">
              <a:cs typeface="+mj-cs"/>
            </a:rPr>
            <a:t>Different shapes of one plant and different diseases</a:t>
          </a:r>
          <a:endParaRPr lang="ar-EG" sz="1800" b="1" dirty="0">
            <a:cs typeface="+mj-cs"/>
          </a:endParaRPr>
        </a:p>
      </dgm:t>
    </dgm:pt>
    <dgm:pt modelId="{0189E976-FD58-4196-8877-3EF8C444D410}" type="parTrans" cxnId="{BAE8A48F-5399-4A14-BBB8-60BFEAE222F9}">
      <dgm:prSet/>
      <dgm:spPr/>
      <dgm:t>
        <a:bodyPr/>
        <a:lstStyle/>
        <a:p>
          <a:pPr rtl="1"/>
          <a:endParaRPr lang="ar-EG"/>
        </a:p>
      </dgm:t>
    </dgm:pt>
    <dgm:pt modelId="{1515B43C-AC9C-4E7D-A6AE-959C56E07309}" type="sibTrans" cxnId="{BAE8A48F-5399-4A14-BBB8-60BFEAE222F9}">
      <dgm:prSet/>
      <dgm:spPr/>
      <dgm:t>
        <a:bodyPr/>
        <a:lstStyle/>
        <a:p>
          <a:pPr rtl="1"/>
          <a:endParaRPr lang="ar-EG"/>
        </a:p>
      </dgm:t>
    </dgm:pt>
    <dgm:pt modelId="{E75FA35B-EB69-4664-995A-5BB91DFEEB89}">
      <dgm:prSet custT="1"/>
      <dgm:spPr/>
      <dgm:t>
        <a:bodyPr/>
        <a:lstStyle/>
        <a:p>
          <a:pPr rtl="1"/>
          <a:r>
            <a:rPr lang="en-US" sz="1800" b="1" dirty="0" smtClean="0">
              <a:cs typeface="+mj-cs"/>
            </a:rPr>
            <a:t>One shape of different plants and different diseases</a:t>
          </a:r>
          <a:endParaRPr lang="ar-EG" sz="1800" b="1" dirty="0">
            <a:cs typeface="+mj-cs"/>
          </a:endParaRPr>
        </a:p>
      </dgm:t>
    </dgm:pt>
    <dgm:pt modelId="{5DEDF40B-7829-4722-AD07-94667BAEFB86}" type="parTrans" cxnId="{1A1E2C15-5758-4950-AD02-8EA9A3C83357}">
      <dgm:prSet/>
      <dgm:spPr/>
      <dgm:t>
        <a:bodyPr/>
        <a:lstStyle/>
        <a:p>
          <a:pPr rtl="1"/>
          <a:endParaRPr lang="ar-EG"/>
        </a:p>
      </dgm:t>
    </dgm:pt>
    <dgm:pt modelId="{599C4F2F-DBF4-4D77-B6EF-EA1F9C935207}" type="sibTrans" cxnId="{1A1E2C15-5758-4950-AD02-8EA9A3C83357}">
      <dgm:prSet/>
      <dgm:spPr/>
      <dgm:t>
        <a:bodyPr/>
        <a:lstStyle/>
        <a:p>
          <a:pPr rtl="1"/>
          <a:endParaRPr lang="ar-EG"/>
        </a:p>
      </dgm:t>
    </dgm:pt>
    <dgm:pt modelId="{B476046D-B0AA-4A65-B1B5-4EE01820F2EA}" type="pres">
      <dgm:prSet presAssocID="{EFC8DB5C-906E-4A61-9A94-16CB59F35925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rtl="1"/>
          <a:endParaRPr lang="ar-EG"/>
        </a:p>
      </dgm:t>
    </dgm:pt>
    <dgm:pt modelId="{F68FD020-247D-4D6B-A62D-204565ED4F4A}" type="pres">
      <dgm:prSet presAssocID="{CBA559B8-DD1C-47A5-B868-6740C5CE287D}" presName="circle1" presStyleLbl="lnNode1" presStyleIdx="0" presStyleCnt="5"/>
      <dgm:spPr/>
    </dgm:pt>
    <dgm:pt modelId="{B9BD04B7-A102-429E-89A0-EB87257DA289}" type="pres">
      <dgm:prSet presAssocID="{CBA559B8-DD1C-47A5-B868-6740C5CE287D}" presName="text1" presStyleLbl="revTx" presStyleIdx="0" presStyleCnt="5" custScaleX="151763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59BEB9B5-05EA-44B1-B339-8DBE8CE888F5}" type="pres">
      <dgm:prSet presAssocID="{CBA559B8-DD1C-47A5-B868-6740C5CE287D}" presName="line1" presStyleLbl="callout" presStyleIdx="0" presStyleCnt="10"/>
      <dgm:spPr/>
    </dgm:pt>
    <dgm:pt modelId="{AE358869-2B8F-44D4-B553-F9E395612A5B}" type="pres">
      <dgm:prSet presAssocID="{CBA559B8-DD1C-47A5-B868-6740C5CE287D}" presName="d1" presStyleLbl="callout" presStyleIdx="1" presStyleCnt="10"/>
      <dgm:spPr/>
    </dgm:pt>
    <dgm:pt modelId="{EC0D89E1-5869-4517-A723-9DF271D0C38C}" type="pres">
      <dgm:prSet presAssocID="{E75FA35B-EB69-4664-995A-5BB91DFEEB89}" presName="circle2" presStyleLbl="lnNode1" presStyleIdx="1" presStyleCnt="5"/>
      <dgm:spPr/>
    </dgm:pt>
    <dgm:pt modelId="{56DC6528-B68A-46BC-AF7E-8C9BF3B0D0D4}" type="pres">
      <dgm:prSet presAssocID="{E75FA35B-EB69-4664-995A-5BB91DFEEB89}" presName="text2" presStyleLbl="revTx" presStyleIdx="1" presStyleCnt="5" custScaleX="178241" custScaleY="73243" custLinFactNeighborX="13239" custLinFactNeighborY="-4603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AAF320FF-03A2-4961-911F-28C7B2070C98}" type="pres">
      <dgm:prSet presAssocID="{E75FA35B-EB69-4664-995A-5BB91DFEEB89}" presName="line2" presStyleLbl="callout" presStyleIdx="2" presStyleCnt="10"/>
      <dgm:spPr/>
    </dgm:pt>
    <dgm:pt modelId="{E65DA3BC-F9AA-4318-9B5F-97BB2B4E5EBB}" type="pres">
      <dgm:prSet presAssocID="{E75FA35B-EB69-4664-995A-5BB91DFEEB89}" presName="d2" presStyleLbl="callout" presStyleIdx="3" presStyleCnt="10"/>
      <dgm:spPr/>
    </dgm:pt>
    <dgm:pt modelId="{A3ADC93C-6253-4766-8F8C-608CB70DD7D8}" type="pres">
      <dgm:prSet presAssocID="{8DE8E534-1870-48AF-AC28-537F598EEE9E}" presName="circle3" presStyleLbl="lnNode1" presStyleIdx="2" presStyleCnt="5"/>
      <dgm:spPr/>
    </dgm:pt>
    <dgm:pt modelId="{BB8B392D-AC81-4DD0-9417-FF5ECAF510E9}" type="pres">
      <dgm:prSet presAssocID="{8DE8E534-1870-48AF-AC28-537F598EEE9E}" presName="text3" presStyleLbl="revTx" presStyleIdx="2" presStyleCnt="5" custScaleX="176824" custScaleY="78213" custLinFactNeighborX="12530" custLinFactNeighborY="1050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9A8C124A-7106-4081-A21D-1DA9004BFEA3}" type="pres">
      <dgm:prSet presAssocID="{8DE8E534-1870-48AF-AC28-537F598EEE9E}" presName="line3" presStyleLbl="callout" presStyleIdx="4" presStyleCnt="10"/>
      <dgm:spPr/>
    </dgm:pt>
    <dgm:pt modelId="{4597CB46-72FF-443C-A3E4-CAF6FC82BD12}" type="pres">
      <dgm:prSet presAssocID="{8DE8E534-1870-48AF-AC28-537F598EEE9E}" presName="d3" presStyleLbl="callout" presStyleIdx="5" presStyleCnt="10"/>
      <dgm:spPr/>
    </dgm:pt>
    <dgm:pt modelId="{CE4F1466-1FC7-4208-8BA3-ABA13581AC3B}" type="pres">
      <dgm:prSet presAssocID="{9B29E379-AA06-4199-9D4F-43F386305000}" presName="circle4" presStyleLbl="lnNode1" presStyleIdx="3" presStyleCnt="5"/>
      <dgm:spPr/>
    </dgm:pt>
    <dgm:pt modelId="{18E9BB11-B436-4E6E-A34A-5C1D26398EC3}" type="pres">
      <dgm:prSet presAssocID="{9B29E379-AA06-4199-9D4F-43F386305000}" presName="text4" presStyleLbl="revTx" presStyleIdx="3" presStyleCnt="5" custScaleX="176823" custLinFactNeighborX="12530" custLinFactNeighborY="-242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01FA471D-A1C7-47B9-BD86-654B28F30487}" type="pres">
      <dgm:prSet presAssocID="{9B29E379-AA06-4199-9D4F-43F386305000}" presName="line4" presStyleLbl="callout" presStyleIdx="6" presStyleCnt="10"/>
      <dgm:spPr/>
    </dgm:pt>
    <dgm:pt modelId="{11A86DBD-B903-4252-B645-4D99C5AAA450}" type="pres">
      <dgm:prSet presAssocID="{9B29E379-AA06-4199-9D4F-43F386305000}" presName="d4" presStyleLbl="callout" presStyleIdx="7" presStyleCnt="10"/>
      <dgm:spPr/>
    </dgm:pt>
    <dgm:pt modelId="{DD440537-1EB4-475E-A57D-2422139EFD50}" type="pres">
      <dgm:prSet presAssocID="{FE3FF557-6501-4DD8-86CE-729AE98274C9}" presName="circle5" presStyleLbl="lnNode1" presStyleIdx="4" presStyleCnt="5"/>
      <dgm:spPr/>
    </dgm:pt>
    <dgm:pt modelId="{7700113F-D972-4B00-9401-FF5B1F9B5EB6}" type="pres">
      <dgm:prSet presAssocID="{FE3FF557-6501-4DD8-86CE-729AE98274C9}" presName="text5" presStyleLbl="revTx" presStyleIdx="4" presStyleCnt="5" custScaleX="221675" custScaleY="100000" custLinFactNeighborX="33329" custLinFactNeighborY="-3871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A99207CB-9774-4A4A-98AC-41565E337EFB}" type="pres">
      <dgm:prSet presAssocID="{FE3FF557-6501-4DD8-86CE-729AE98274C9}" presName="line5" presStyleLbl="callout" presStyleIdx="8" presStyleCnt="10"/>
      <dgm:spPr/>
    </dgm:pt>
    <dgm:pt modelId="{C84C2BD9-47AF-429B-BD45-8A6D84E83EAA}" type="pres">
      <dgm:prSet presAssocID="{FE3FF557-6501-4DD8-86CE-729AE98274C9}" presName="d5" presStyleLbl="callout" presStyleIdx="9" presStyleCnt="10"/>
      <dgm:spPr/>
    </dgm:pt>
  </dgm:ptLst>
  <dgm:cxnLst>
    <dgm:cxn modelId="{BAE8A48F-5399-4A14-BBB8-60BFEAE222F9}" srcId="{EFC8DB5C-906E-4A61-9A94-16CB59F35925}" destId="{9B29E379-AA06-4199-9D4F-43F386305000}" srcOrd="3" destOrd="0" parTransId="{0189E976-FD58-4196-8877-3EF8C444D410}" sibTransId="{1515B43C-AC9C-4E7D-A6AE-959C56E07309}"/>
    <dgm:cxn modelId="{1A1E2C15-5758-4950-AD02-8EA9A3C83357}" srcId="{EFC8DB5C-906E-4A61-9A94-16CB59F35925}" destId="{E75FA35B-EB69-4664-995A-5BB91DFEEB89}" srcOrd="1" destOrd="0" parTransId="{5DEDF40B-7829-4722-AD07-94667BAEFB86}" sibTransId="{599C4F2F-DBF4-4D77-B6EF-EA1F9C935207}"/>
    <dgm:cxn modelId="{EF2A025D-81DF-4FAF-8B1C-830538B441A9}" srcId="{EFC8DB5C-906E-4A61-9A94-16CB59F35925}" destId="{8DE8E534-1870-48AF-AC28-537F598EEE9E}" srcOrd="2" destOrd="0" parTransId="{7E40EEC0-19E2-4F87-B4F0-5E5ACDA76BA7}" sibTransId="{40F0C26F-E389-4458-A6E1-D7D083620F88}"/>
    <dgm:cxn modelId="{8095AB41-1C91-4D99-B90B-A4C667C9339E}" type="presOf" srcId="{FE3FF557-6501-4DD8-86CE-729AE98274C9}" destId="{7700113F-D972-4B00-9401-FF5B1F9B5EB6}" srcOrd="0" destOrd="0" presId="urn:microsoft.com/office/officeart/2005/8/layout/target1"/>
    <dgm:cxn modelId="{BDD350A4-A628-463B-AB9E-BB28FDA42136}" srcId="{EFC8DB5C-906E-4A61-9A94-16CB59F35925}" destId="{CBA559B8-DD1C-47A5-B868-6740C5CE287D}" srcOrd="0" destOrd="0" parTransId="{15BA04FF-6D89-4F8C-8A3E-7A4161D2166D}" sibTransId="{59AD3BD8-1093-4240-BEA7-376C0B17E801}"/>
    <dgm:cxn modelId="{792915C9-ED7B-40F7-8268-536D5F41152B}" type="presOf" srcId="{EFC8DB5C-906E-4A61-9A94-16CB59F35925}" destId="{B476046D-B0AA-4A65-B1B5-4EE01820F2EA}" srcOrd="0" destOrd="0" presId="urn:microsoft.com/office/officeart/2005/8/layout/target1"/>
    <dgm:cxn modelId="{74E22609-F0FB-4D31-B8DA-C927AB6AD536}" srcId="{EFC8DB5C-906E-4A61-9A94-16CB59F35925}" destId="{FE3FF557-6501-4DD8-86CE-729AE98274C9}" srcOrd="4" destOrd="0" parTransId="{14E85529-D719-4ADF-8C21-AABFBC519024}" sibTransId="{76604196-09E7-4242-B6F4-6E051F0B8D3E}"/>
    <dgm:cxn modelId="{0079AF16-3239-498B-B057-42F216999D72}" type="presOf" srcId="{8DE8E534-1870-48AF-AC28-537F598EEE9E}" destId="{BB8B392D-AC81-4DD0-9417-FF5ECAF510E9}" srcOrd="0" destOrd="0" presId="urn:microsoft.com/office/officeart/2005/8/layout/target1"/>
    <dgm:cxn modelId="{4C44E119-AE95-466E-B5D2-E38BA4AA53D2}" type="presOf" srcId="{E75FA35B-EB69-4664-995A-5BB91DFEEB89}" destId="{56DC6528-B68A-46BC-AF7E-8C9BF3B0D0D4}" srcOrd="0" destOrd="0" presId="urn:microsoft.com/office/officeart/2005/8/layout/target1"/>
    <dgm:cxn modelId="{218FBB36-A7BB-42A3-BDBA-BBEF2778CE47}" type="presOf" srcId="{CBA559B8-DD1C-47A5-B868-6740C5CE287D}" destId="{B9BD04B7-A102-429E-89A0-EB87257DA289}" srcOrd="0" destOrd="0" presId="urn:microsoft.com/office/officeart/2005/8/layout/target1"/>
    <dgm:cxn modelId="{5F33475E-EBC5-4932-91D4-ACB583A63104}" type="presOf" srcId="{9B29E379-AA06-4199-9D4F-43F386305000}" destId="{18E9BB11-B436-4E6E-A34A-5C1D26398EC3}" srcOrd="0" destOrd="0" presId="urn:microsoft.com/office/officeart/2005/8/layout/target1"/>
    <dgm:cxn modelId="{35593B5E-F928-4C35-AF0F-5D0301B11EE3}" type="presParOf" srcId="{B476046D-B0AA-4A65-B1B5-4EE01820F2EA}" destId="{F68FD020-247D-4D6B-A62D-204565ED4F4A}" srcOrd="0" destOrd="0" presId="urn:microsoft.com/office/officeart/2005/8/layout/target1"/>
    <dgm:cxn modelId="{F6E8BD4F-6895-440D-9B62-04D2E7A28A33}" type="presParOf" srcId="{B476046D-B0AA-4A65-B1B5-4EE01820F2EA}" destId="{B9BD04B7-A102-429E-89A0-EB87257DA289}" srcOrd="1" destOrd="0" presId="urn:microsoft.com/office/officeart/2005/8/layout/target1"/>
    <dgm:cxn modelId="{06CFDB9E-326C-461A-A9F8-1E22DDCD5B6E}" type="presParOf" srcId="{B476046D-B0AA-4A65-B1B5-4EE01820F2EA}" destId="{59BEB9B5-05EA-44B1-B339-8DBE8CE888F5}" srcOrd="2" destOrd="0" presId="urn:microsoft.com/office/officeart/2005/8/layout/target1"/>
    <dgm:cxn modelId="{F1AEB0F5-5F78-4D06-99F1-FF19C08EE244}" type="presParOf" srcId="{B476046D-B0AA-4A65-B1B5-4EE01820F2EA}" destId="{AE358869-2B8F-44D4-B553-F9E395612A5B}" srcOrd="3" destOrd="0" presId="urn:microsoft.com/office/officeart/2005/8/layout/target1"/>
    <dgm:cxn modelId="{EB06BA0F-DF22-407E-BC18-5B8677D6F6C9}" type="presParOf" srcId="{B476046D-B0AA-4A65-B1B5-4EE01820F2EA}" destId="{EC0D89E1-5869-4517-A723-9DF271D0C38C}" srcOrd="4" destOrd="0" presId="urn:microsoft.com/office/officeart/2005/8/layout/target1"/>
    <dgm:cxn modelId="{2F7051CE-3569-4B85-A355-BAE6507E9A43}" type="presParOf" srcId="{B476046D-B0AA-4A65-B1B5-4EE01820F2EA}" destId="{56DC6528-B68A-46BC-AF7E-8C9BF3B0D0D4}" srcOrd="5" destOrd="0" presId="urn:microsoft.com/office/officeart/2005/8/layout/target1"/>
    <dgm:cxn modelId="{5ACE8333-6512-448B-88CC-253B037F9628}" type="presParOf" srcId="{B476046D-B0AA-4A65-B1B5-4EE01820F2EA}" destId="{AAF320FF-03A2-4961-911F-28C7B2070C98}" srcOrd="6" destOrd="0" presId="urn:microsoft.com/office/officeart/2005/8/layout/target1"/>
    <dgm:cxn modelId="{FFE9E9B8-0B88-477B-9819-EB45D038C65E}" type="presParOf" srcId="{B476046D-B0AA-4A65-B1B5-4EE01820F2EA}" destId="{E65DA3BC-F9AA-4318-9B5F-97BB2B4E5EBB}" srcOrd="7" destOrd="0" presId="urn:microsoft.com/office/officeart/2005/8/layout/target1"/>
    <dgm:cxn modelId="{D2427AE5-C790-4474-A6B8-4713A5265185}" type="presParOf" srcId="{B476046D-B0AA-4A65-B1B5-4EE01820F2EA}" destId="{A3ADC93C-6253-4766-8F8C-608CB70DD7D8}" srcOrd="8" destOrd="0" presId="urn:microsoft.com/office/officeart/2005/8/layout/target1"/>
    <dgm:cxn modelId="{690D667B-5D40-45F2-A21F-F6252BCB04B3}" type="presParOf" srcId="{B476046D-B0AA-4A65-B1B5-4EE01820F2EA}" destId="{BB8B392D-AC81-4DD0-9417-FF5ECAF510E9}" srcOrd="9" destOrd="0" presId="urn:microsoft.com/office/officeart/2005/8/layout/target1"/>
    <dgm:cxn modelId="{FFC8AF2F-5097-425A-BAEF-CF9DC8FD48D0}" type="presParOf" srcId="{B476046D-B0AA-4A65-B1B5-4EE01820F2EA}" destId="{9A8C124A-7106-4081-A21D-1DA9004BFEA3}" srcOrd="10" destOrd="0" presId="urn:microsoft.com/office/officeart/2005/8/layout/target1"/>
    <dgm:cxn modelId="{D6DB0202-BAB9-4050-A24E-B78E356FACCD}" type="presParOf" srcId="{B476046D-B0AA-4A65-B1B5-4EE01820F2EA}" destId="{4597CB46-72FF-443C-A3E4-CAF6FC82BD12}" srcOrd="11" destOrd="0" presId="urn:microsoft.com/office/officeart/2005/8/layout/target1"/>
    <dgm:cxn modelId="{D5D7424E-35C0-4F3E-A2BD-1C62D580BBDB}" type="presParOf" srcId="{B476046D-B0AA-4A65-B1B5-4EE01820F2EA}" destId="{CE4F1466-1FC7-4208-8BA3-ABA13581AC3B}" srcOrd="12" destOrd="0" presId="urn:microsoft.com/office/officeart/2005/8/layout/target1"/>
    <dgm:cxn modelId="{9CD38D0E-A6F5-4C04-B24F-AE44B979BFC5}" type="presParOf" srcId="{B476046D-B0AA-4A65-B1B5-4EE01820F2EA}" destId="{18E9BB11-B436-4E6E-A34A-5C1D26398EC3}" srcOrd="13" destOrd="0" presId="urn:microsoft.com/office/officeart/2005/8/layout/target1"/>
    <dgm:cxn modelId="{2E379D7D-1A01-49E9-A1F9-E516FDF95956}" type="presParOf" srcId="{B476046D-B0AA-4A65-B1B5-4EE01820F2EA}" destId="{01FA471D-A1C7-47B9-BD86-654B28F30487}" srcOrd="14" destOrd="0" presId="urn:microsoft.com/office/officeart/2005/8/layout/target1"/>
    <dgm:cxn modelId="{B0FA930D-1F64-4A6F-B16B-75C521B3CBF0}" type="presParOf" srcId="{B476046D-B0AA-4A65-B1B5-4EE01820F2EA}" destId="{11A86DBD-B903-4252-B645-4D99C5AAA450}" srcOrd="15" destOrd="0" presId="urn:microsoft.com/office/officeart/2005/8/layout/target1"/>
    <dgm:cxn modelId="{EBB9591B-6FB4-4865-BC4B-1388E298E6B9}" type="presParOf" srcId="{B476046D-B0AA-4A65-B1B5-4EE01820F2EA}" destId="{DD440537-1EB4-475E-A57D-2422139EFD50}" srcOrd="16" destOrd="0" presId="urn:microsoft.com/office/officeart/2005/8/layout/target1"/>
    <dgm:cxn modelId="{BBCC334A-4724-4AA0-9ED1-7774EC85CB40}" type="presParOf" srcId="{B476046D-B0AA-4A65-B1B5-4EE01820F2EA}" destId="{7700113F-D972-4B00-9401-FF5B1F9B5EB6}" srcOrd="17" destOrd="0" presId="urn:microsoft.com/office/officeart/2005/8/layout/target1"/>
    <dgm:cxn modelId="{88E3A3F2-E928-4F0A-94AB-751783DC3C8C}" type="presParOf" srcId="{B476046D-B0AA-4A65-B1B5-4EE01820F2EA}" destId="{A99207CB-9774-4A4A-98AC-41565E337EFB}" srcOrd="18" destOrd="0" presId="urn:microsoft.com/office/officeart/2005/8/layout/target1"/>
    <dgm:cxn modelId="{4347FD7D-B770-4A8E-A1AE-C29D5B268FBE}" type="presParOf" srcId="{B476046D-B0AA-4A65-B1B5-4EE01820F2EA}" destId="{C84C2BD9-47AF-429B-BD45-8A6D84E83EAA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3CEC5E7-2BB4-4CF3-9E14-4C04F6552165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FA2C52-0B65-49EB-ADE2-6ADB2C9893EC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algn="ctr" rtl="0"/>
          <a:r>
            <a:rPr lang="en-US" dirty="0" smtClean="0"/>
            <a:t>IOT with Cloud </a:t>
          </a:r>
          <a:endParaRPr lang="en-GB" dirty="0"/>
        </a:p>
      </dgm:t>
    </dgm:pt>
    <dgm:pt modelId="{68023EE5-CDFA-4332-A5CD-A554E40EDA22}" type="parTrans" cxnId="{A1058DBE-C6CF-4754-9128-1DBAEF9E7E53}">
      <dgm:prSet/>
      <dgm:spPr/>
      <dgm:t>
        <a:bodyPr/>
        <a:lstStyle/>
        <a:p>
          <a:endParaRPr lang="en-GB"/>
        </a:p>
      </dgm:t>
    </dgm:pt>
    <dgm:pt modelId="{26C9F5CF-407E-4D33-8F2C-E8AA20F90639}" type="sibTrans" cxnId="{A1058DBE-C6CF-4754-9128-1DBAEF9E7E53}">
      <dgm:prSet/>
      <dgm:spPr/>
      <dgm:t>
        <a:bodyPr/>
        <a:lstStyle/>
        <a:p>
          <a:endParaRPr lang="en-GB"/>
        </a:p>
      </dgm:t>
    </dgm:pt>
    <dgm:pt modelId="{053C4CCD-9908-44F1-9967-C54E4D974D47}" type="pres">
      <dgm:prSet presAssocID="{63CEC5E7-2BB4-4CF3-9E14-4C04F65521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9DB2CC7-864A-468F-8D91-CBA1111E9693}" type="pres">
      <dgm:prSet presAssocID="{7AFA2C52-0B65-49EB-ADE2-6ADB2C9893EC}" presName="parentText" presStyleLbl="node1" presStyleIdx="0" presStyleCnt="1" custLinFactY="-2940" custLinFactNeighborX="-574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BA300E-023A-42E3-8C17-5F2535F67A21}" type="presOf" srcId="{7AFA2C52-0B65-49EB-ADE2-6ADB2C9893EC}" destId="{F9DB2CC7-864A-468F-8D91-CBA1111E9693}" srcOrd="0" destOrd="0" presId="urn:microsoft.com/office/officeart/2005/8/layout/vList2"/>
    <dgm:cxn modelId="{A1058DBE-C6CF-4754-9128-1DBAEF9E7E53}" srcId="{63CEC5E7-2BB4-4CF3-9E14-4C04F6552165}" destId="{7AFA2C52-0B65-49EB-ADE2-6ADB2C9893EC}" srcOrd="0" destOrd="0" parTransId="{68023EE5-CDFA-4332-A5CD-A554E40EDA22}" sibTransId="{26C9F5CF-407E-4D33-8F2C-E8AA20F90639}"/>
    <dgm:cxn modelId="{4B057F1D-0241-4774-839C-166E447F64C5}" type="presOf" srcId="{63CEC5E7-2BB4-4CF3-9E14-4C04F6552165}" destId="{053C4CCD-9908-44F1-9967-C54E4D974D47}" srcOrd="0" destOrd="0" presId="urn:microsoft.com/office/officeart/2005/8/layout/vList2"/>
    <dgm:cxn modelId="{7E24A9B5-EFB5-41A7-ACB7-BB666EDCF60A}" type="presParOf" srcId="{053C4CCD-9908-44F1-9967-C54E4D974D47}" destId="{F9DB2CC7-864A-468F-8D91-CBA1111E9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2B549DC-7053-4046-A64B-961F99FDBD93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362CEA-D275-4DFE-ADC3-A1864A78583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pPr algn="ctr" rtl="0"/>
          <a:r>
            <a:rPr lang="en-US" dirty="0" smtClean="0"/>
            <a:t>Tools used in IOT part </a:t>
          </a:r>
          <a:endParaRPr lang="en-GB" dirty="0"/>
        </a:p>
      </dgm:t>
    </dgm:pt>
    <dgm:pt modelId="{2F7F6701-471B-4A07-AB4B-94843BDAB570}" type="parTrans" cxnId="{379F79EF-C5B6-4504-9DE1-B3C729497C01}">
      <dgm:prSet/>
      <dgm:spPr/>
      <dgm:t>
        <a:bodyPr/>
        <a:lstStyle/>
        <a:p>
          <a:endParaRPr lang="en-GB"/>
        </a:p>
      </dgm:t>
    </dgm:pt>
    <dgm:pt modelId="{27F76326-C3E7-4DA2-BBBB-F571DE478B40}" type="sibTrans" cxnId="{379F79EF-C5B6-4504-9DE1-B3C729497C01}">
      <dgm:prSet/>
      <dgm:spPr/>
      <dgm:t>
        <a:bodyPr/>
        <a:lstStyle/>
        <a:p>
          <a:endParaRPr lang="en-GB"/>
        </a:p>
      </dgm:t>
    </dgm:pt>
    <dgm:pt modelId="{7E8F8EC3-5B14-4004-ADB2-1D5115727EA5}" type="pres">
      <dgm:prSet presAssocID="{D2B549DC-7053-4046-A64B-961F99FDBD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22C103A-C9D6-4074-BBE3-8113CF0976C0}" type="pres">
      <dgm:prSet presAssocID="{2B362CEA-D275-4DFE-ADC3-A1864A78583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C084E51-E01C-4A1B-99AD-EEB7ED0C939F}" type="presOf" srcId="{D2B549DC-7053-4046-A64B-961F99FDBD93}" destId="{7E8F8EC3-5B14-4004-ADB2-1D5115727EA5}" srcOrd="0" destOrd="0" presId="urn:microsoft.com/office/officeart/2005/8/layout/vList2"/>
    <dgm:cxn modelId="{6E032304-5219-463B-B2F5-F3CD1D4848CC}" type="presOf" srcId="{2B362CEA-D275-4DFE-ADC3-A1864A78583D}" destId="{522C103A-C9D6-4074-BBE3-8113CF0976C0}" srcOrd="0" destOrd="0" presId="urn:microsoft.com/office/officeart/2005/8/layout/vList2"/>
    <dgm:cxn modelId="{379F79EF-C5B6-4504-9DE1-B3C729497C01}" srcId="{D2B549DC-7053-4046-A64B-961F99FDBD93}" destId="{2B362CEA-D275-4DFE-ADC3-A1864A78583D}" srcOrd="0" destOrd="0" parTransId="{2F7F6701-471B-4A07-AB4B-94843BDAB570}" sibTransId="{27F76326-C3E7-4DA2-BBBB-F571DE478B40}"/>
    <dgm:cxn modelId="{3EA37B9A-3946-4233-933D-1596EFFF4C8E}" type="presParOf" srcId="{7E8F8EC3-5B14-4004-ADB2-1D5115727EA5}" destId="{522C103A-C9D6-4074-BBE3-8113CF0976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3CEC5E7-2BB4-4CF3-9E14-4C04F6552165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FA2C52-0B65-49EB-ADE2-6ADB2C9893E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dirty="0" smtClean="0"/>
            <a:t>Conclusion</a:t>
          </a:r>
          <a:endParaRPr lang="en-GB" dirty="0"/>
        </a:p>
      </dgm:t>
    </dgm:pt>
    <dgm:pt modelId="{68023EE5-CDFA-4332-A5CD-A554E40EDA22}" type="parTrans" cxnId="{A1058DBE-C6CF-4754-9128-1DBAEF9E7E53}">
      <dgm:prSet/>
      <dgm:spPr/>
      <dgm:t>
        <a:bodyPr/>
        <a:lstStyle/>
        <a:p>
          <a:endParaRPr lang="en-GB"/>
        </a:p>
      </dgm:t>
    </dgm:pt>
    <dgm:pt modelId="{26C9F5CF-407E-4D33-8F2C-E8AA20F90639}" type="sibTrans" cxnId="{A1058DBE-C6CF-4754-9128-1DBAEF9E7E53}">
      <dgm:prSet/>
      <dgm:spPr/>
      <dgm:t>
        <a:bodyPr/>
        <a:lstStyle/>
        <a:p>
          <a:endParaRPr lang="en-GB"/>
        </a:p>
      </dgm:t>
    </dgm:pt>
    <dgm:pt modelId="{053C4CCD-9908-44F1-9967-C54E4D974D47}" type="pres">
      <dgm:prSet presAssocID="{63CEC5E7-2BB4-4CF3-9E14-4C04F65521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9DB2CC7-864A-468F-8D91-CBA1111E9693}" type="pres">
      <dgm:prSet presAssocID="{7AFA2C52-0B65-49EB-ADE2-6ADB2C9893EC}" presName="parentText" presStyleLbl="node1" presStyleIdx="0" presStyleCnt="1" custLinFactNeighborY="-464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B9340BD-7FC6-482C-8660-EDB2EE3D1123}" type="presOf" srcId="{63CEC5E7-2BB4-4CF3-9E14-4C04F6552165}" destId="{053C4CCD-9908-44F1-9967-C54E4D974D47}" srcOrd="0" destOrd="0" presId="urn:microsoft.com/office/officeart/2005/8/layout/vList2"/>
    <dgm:cxn modelId="{A1058DBE-C6CF-4754-9128-1DBAEF9E7E53}" srcId="{63CEC5E7-2BB4-4CF3-9E14-4C04F6552165}" destId="{7AFA2C52-0B65-49EB-ADE2-6ADB2C9893EC}" srcOrd="0" destOrd="0" parTransId="{68023EE5-CDFA-4332-A5CD-A554E40EDA22}" sibTransId="{26C9F5CF-407E-4D33-8F2C-E8AA20F90639}"/>
    <dgm:cxn modelId="{1DA58A87-7D7A-4DCA-85DF-1DE5556E35ED}" type="presOf" srcId="{7AFA2C52-0B65-49EB-ADE2-6ADB2C9893EC}" destId="{F9DB2CC7-864A-468F-8D91-CBA1111E9693}" srcOrd="0" destOrd="0" presId="urn:microsoft.com/office/officeart/2005/8/layout/vList2"/>
    <dgm:cxn modelId="{9AA5D373-AE7F-4DC5-80E1-E96E3DA191B2}" type="presParOf" srcId="{053C4CCD-9908-44F1-9967-C54E4D974D47}" destId="{F9DB2CC7-864A-468F-8D91-CBA1111E96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5C5096-73C4-44DF-BC23-A576D801EB6C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422F25A-3D39-4778-979C-78EF31C7D86B}">
      <dgm:prSet/>
      <dgm:spPr>
        <a:solidFill>
          <a:schemeClr val="tx2">
            <a:lumMod val="60000"/>
            <a:lumOff val="40000"/>
          </a:schemeClr>
        </a:solidFill>
        <a:ln>
          <a:solidFill>
            <a:schemeClr val="bg2"/>
          </a:solidFill>
        </a:ln>
      </dgm:spPr>
      <dgm:t>
        <a:bodyPr/>
        <a:lstStyle/>
        <a:p>
          <a:pPr algn="ctr" rtl="0"/>
          <a:r>
            <a:rPr lang="en-US" dirty="0" smtClean="0"/>
            <a:t>Sensors in our system</a:t>
          </a:r>
          <a:endParaRPr lang="en-GB" dirty="0"/>
        </a:p>
      </dgm:t>
    </dgm:pt>
    <dgm:pt modelId="{929D85CE-6AED-44A4-9BB2-648315ABE118}" type="parTrans" cxnId="{65B821C0-D946-4052-A3FA-9004D1456BB5}">
      <dgm:prSet/>
      <dgm:spPr/>
      <dgm:t>
        <a:bodyPr/>
        <a:lstStyle/>
        <a:p>
          <a:endParaRPr lang="en-GB"/>
        </a:p>
      </dgm:t>
    </dgm:pt>
    <dgm:pt modelId="{2262D600-CB93-489E-B286-836E5269FBBA}" type="sibTrans" cxnId="{65B821C0-D946-4052-A3FA-9004D1456BB5}">
      <dgm:prSet/>
      <dgm:spPr/>
      <dgm:t>
        <a:bodyPr/>
        <a:lstStyle/>
        <a:p>
          <a:endParaRPr lang="en-GB"/>
        </a:p>
      </dgm:t>
    </dgm:pt>
    <dgm:pt modelId="{3BB469D2-74BB-4115-8F45-527169339D2D}" type="pres">
      <dgm:prSet presAssocID="{5D5C5096-73C4-44DF-BC23-A576D801EB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C1251D7-F695-4AD5-BBFD-BAA64F619801}" type="pres">
      <dgm:prSet presAssocID="{3422F25A-3D39-4778-979C-78EF31C7D86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B35AD68-E401-43E4-95A1-ACFB143F2E04}" type="presOf" srcId="{5D5C5096-73C4-44DF-BC23-A576D801EB6C}" destId="{3BB469D2-74BB-4115-8F45-527169339D2D}" srcOrd="0" destOrd="0" presId="urn:microsoft.com/office/officeart/2005/8/layout/vList2"/>
    <dgm:cxn modelId="{65B821C0-D946-4052-A3FA-9004D1456BB5}" srcId="{5D5C5096-73C4-44DF-BC23-A576D801EB6C}" destId="{3422F25A-3D39-4778-979C-78EF31C7D86B}" srcOrd="0" destOrd="0" parTransId="{929D85CE-6AED-44A4-9BB2-648315ABE118}" sibTransId="{2262D600-CB93-489E-B286-836E5269FBBA}"/>
    <dgm:cxn modelId="{022F8892-AEF6-4F74-AAAD-76B7AD4093A3}" type="presOf" srcId="{3422F25A-3D39-4778-979C-78EF31C7D86B}" destId="{6C1251D7-F695-4AD5-BBFD-BAA64F619801}" srcOrd="0" destOrd="0" presId="urn:microsoft.com/office/officeart/2005/8/layout/vList2"/>
    <dgm:cxn modelId="{D6C80733-8CA8-4594-937D-83443FD06762}" type="presParOf" srcId="{3BB469D2-74BB-4115-8F45-527169339D2D}" destId="{6C1251D7-F695-4AD5-BBFD-BAA64F61980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C2CB65-C204-4EB5-8E52-EDE9A289F11A}" type="doc">
      <dgm:prSet loTypeId="urn:microsoft.com/office/officeart/2008/layout/PictureGrid" loCatId="picture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pPr rtl="1"/>
          <a:endParaRPr lang="ar-EG"/>
        </a:p>
      </dgm:t>
    </dgm:pt>
    <dgm:pt modelId="{4E926750-1959-4595-8DE7-0722D120487D}">
      <dgm:prSet/>
      <dgm:spPr/>
      <dgm:t>
        <a:bodyPr/>
        <a:lstStyle/>
        <a:p>
          <a:pPr rtl="0"/>
          <a:r>
            <a:rPr lang="en-US" dirty="0" smtClean="0"/>
            <a:t>NPK Sensor</a:t>
          </a:r>
          <a:endParaRPr lang="ar-EG" dirty="0"/>
        </a:p>
      </dgm:t>
    </dgm:pt>
    <dgm:pt modelId="{59FE4052-2C0D-4453-869A-E87854D1A5FD}" type="parTrans" cxnId="{2A55C1A0-6503-4CFE-B839-0585F1F50536}">
      <dgm:prSet/>
      <dgm:spPr/>
      <dgm:t>
        <a:bodyPr/>
        <a:lstStyle/>
        <a:p>
          <a:pPr rtl="1"/>
          <a:endParaRPr lang="ar-EG"/>
        </a:p>
      </dgm:t>
    </dgm:pt>
    <dgm:pt modelId="{C1BE81C6-EC90-4802-B9C3-9646AA39B076}" type="sibTrans" cxnId="{2A55C1A0-6503-4CFE-B839-0585F1F50536}">
      <dgm:prSet/>
      <dgm:spPr/>
      <dgm:t>
        <a:bodyPr/>
        <a:lstStyle/>
        <a:p>
          <a:pPr rtl="1"/>
          <a:endParaRPr lang="ar-EG"/>
        </a:p>
      </dgm:t>
    </dgm:pt>
    <dgm:pt modelId="{E33796D2-EB33-4508-9F11-670080D6C444}">
      <dgm:prSet/>
      <dgm:spPr/>
      <dgm:t>
        <a:bodyPr/>
        <a:lstStyle/>
        <a:p>
          <a:pPr rtl="0"/>
          <a:r>
            <a:rPr lang="en-US" dirty="0" smtClean="0"/>
            <a:t>Rain Sensor</a:t>
          </a:r>
          <a:endParaRPr lang="ar-EG" dirty="0"/>
        </a:p>
      </dgm:t>
    </dgm:pt>
    <dgm:pt modelId="{01507DCD-7387-43F4-A4B8-EEC52902534E}" type="parTrans" cxnId="{FB365782-5AF4-4468-9E45-22E48B91C840}">
      <dgm:prSet/>
      <dgm:spPr/>
      <dgm:t>
        <a:bodyPr/>
        <a:lstStyle/>
        <a:p>
          <a:pPr rtl="1"/>
          <a:endParaRPr lang="ar-EG"/>
        </a:p>
      </dgm:t>
    </dgm:pt>
    <dgm:pt modelId="{7521072D-DD9C-482F-9259-6C7EBE41A2E5}" type="sibTrans" cxnId="{FB365782-5AF4-4468-9E45-22E48B91C840}">
      <dgm:prSet/>
      <dgm:spPr/>
      <dgm:t>
        <a:bodyPr/>
        <a:lstStyle/>
        <a:p>
          <a:pPr rtl="1"/>
          <a:endParaRPr lang="ar-EG"/>
        </a:p>
      </dgm:t>
    </dgm:pt>
    <dgm:pt modelId="{54344A17-CADB-4D77-B57D-0F682D98464F}">
      <dgm:prSet/>
      <dgm:spPr/>
      <dgm:t>
        <a:bodyPr/>
        <a:lstStyle/>
        <a:p>
          <a:pPr rtl="0"/>
          <a:r>
            <a:rPr lang="en-US" dirty="0" smtClean="0"/>
            <a:t>Soil Moisture Sensor</a:t>
          </a:r>
          <a:endParaRPr lang="ar-EG" dirty="0"/>
        </a:p>
      </dgm:t>
    </dgm:pt>
    <dgm:pt modelId="{1B57DA93-66BE-4B90-9A3A-1036B0194E48}" type="parTrans" cxnId="{5B8D2531-2388-45EA-A926-8AD393B0B24A}">
      <dgm:prSet/>
      <dgm:spPr/>
      <dgm:t>
        <a:bodyPr/>
        <a:lstStyle/>
        <a:p>
          <a:pPr rtl="1"/>
          <a:endParaRPr lang="ar-EG"/>
        </a:p>
      </dgm:t>
    </dgm:pt>
    <dgm:pt modelId="{E197AD15-6775-46F3-8438-796E068A597F}" type="sibTrans" cxnId="{5B8D2531-2388-45EA-A926-8AD393B0B24A}">
      <dgm:prSet/>
      <dgm:spPr/>
      <dgm:t>
        <a:bodyPr/>
        <a:lstStyle/>
        <a:p>
          <a:pPr rtl="1"/>
          <a:endParaRPr lang="ar-EG"/>
        </a:p>
      </dgm:t>
    </dgm:pt>
    <dgm:pt modelId="{5CAFF27D-2035-4616-BAF7-0EF2FF653EC1}">
      <dgm:prSet/>
      <dgm:spPr/>
      <dgm:t>
        <a:bodyPr/>
        <a:lstStyle/>
        <a:p>
          <a:pPr rtl="0"/>
          <a:r>
            <a:rPr lang="en-US" smtClean="0"/>
            <a:t>MQ Gas Sensor</a:t>
          </a:r>
          <a:endParaRPr lang="ar-EG"/>
        </a:p>
      </dgm:t>
    </dgm:pt>
    <dgm:pt modelId="{FC108EDB-692B-4ACE-9BF6-8F803B8510F8}" type="parTrans" cxnId="{19CEB99A-A383-4ACA-A0CC-77DD0F1FAA65}">
      <dgm:prSet/>
      <dgm:spPr/>
      <dgm:t>
        <a:bodyPr/>
        <a:lstStyle/>
        <a:p>
          <a:pPr rtl="1"/>
          <a:endParaRPr lang="ar-EG"/>
        </a:p>
      </dgm:t>
    </dgm:pt>
    <dgm:pt modelId="{A39CC697-1713-4250-9BD1-83712CD7AFFC}" type="sibTrans" cxnId="{19CEB99A-A383-4ACA-A0CC-77DD0F1FAA65}">
      <dgm:prSet/>
      <dgm:spPr/>
      <dgm:t>
        <a:bodyPr/>
        <a:lstStyle/>
        <a:p>
          <a:pPr rtl="1"/>
          <a:endParaRPr lang="ar-EG"/>
        </a:p>
      </dgm:t>
    </dgm:pt>
    <dgm:pt modelId="{D5E65837-54F6-44BD-A0FC-2CCBC883A712}">
      <dgm:prSet/>
      <dgm:spPr/>
      <dgm:t>
        <a:bodyPr/>
        <a:lstStyle/>
        <a:p>
          <a:pPr rtl="0"/>
          <a:r>
            <a:rPr lang="en-US" dirty="0" smtClean="0"/>
            <a:t>Soil Temperature Sensor</a:t>
          </a:r>
          <a:endParaRPr lang="ar-EG" dirty="0"/>
        </a:p>
      </dgm:t>
    </dgm:pt>
    <dgm:pt modelId="{D2695667-9110-480B-9F29-D1225EEC9007}" type="parTrans" cxnId="{7501B003-6083-45EC-9EB6-B5E3873F249B}">
      <dgm:prSet/>
      <dgm:spPr/>
      <dgm:t>
        <a:bodyPr/>
        <a:lstStyle/>
        <a:p>
          <a:pPr rtl="1"/>
          <a:endParaRPr lang="ar-EG"/>
        </a:p>
      </dgm:t>
    </dgm:pt>
    <dgm:pt modelId="{C8A6411F-F032-4E83-A58F-D6F97B981A92}" type="sibTrans" cxnId="{7501B003-6083-45EC-9EB6-B5E3873F249B}">
      <dgm:prSet/>
      <dgm:spPr/>
      <dgm:t>
        <a:bodyPr/>
        <a:lstStyle/>
        <a:p>
          <a:pPr rtl="1"/>
          <a:endParaRPr lang="ar-EG"/>
        </a:p>
      </dgm:t>
    </dgm:pt>
    <dgm:pt modelId="{0435BCCF-9526-4CE3-B94F-912E09D0E3C5}" type="pres">
      <dgm:prSet presAssocID="{0DC2CB65-C204-4EB5-8E52-EDE9A289F11A}" presName="Name0" presStyleCnt="0">
        <dgm:presLayoutVars>
          <dgm:dir/>
        </dgm:presLayoutVars>
      </dgm:prSet>
      <dgm:spPr/>
      <dgm:t>
        <a:bodyPr/>
        <a:lstStyle/>
        <a:p>
          <a:pPr rtl="1"/>
          <a:endParaRPr lang="ar-EG"/>
        </a:p>
      </dgm:t>
    </dgm:pt>
    <dgm:pt modelId="{FE29BD58-0C66-4A81-A1F2-BD340B6FC626}" type="pres">
      <dgm:prSet presAssocID="{4E926750-1959-4595-8DE7-0722D120487D}" presName="composite" presStyleCnt="0"/>
      <dgm:spPr/>
    </dgm:pt>
    <dgm:pt modelId="{E9989D81-85BB-454E-B370-6AA69FE9D89A}" type="pres">
      <dgm:prSet presAssocID="{4E926750-1959-4595-8DE7-0722D120487D}" presName="rect2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2A3FE8B3-25E3-434A-AF65-50BAE5186FAD}" type="pres">
      <dgm:prSet presAssocID="{4E926750-1959-4595-8DE7-0722D120487D}" presName="rect1" presStyleLbl="alignImgPlace1" presStyleIdx="0" presStyleCnt="5" custLinFactNeighborX="935" custLinFactNeighborY="-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23" t="-2000" r="-723" b="-2000"/>
          </a:stretch>
        </a:blipFill>
      </dgm:spPr>
    </dgm:pt>
    <dgm:pt modelId="{8C16F254-3CC4-4AE5-BD2C-383DD3A11948}" type="pres">
      <dgm:prSet presAssocID="{C1BE81C6-EC90-4802-B9C3-9646AA39B076}" presName="sibTrans" presStyleCnt="0"/>
      <dgm:spPr/>
    </dgm:pt>
    <dgm:pt modelId="{AC44A560-D521-4047-BD54-46EE9F78700E}" type="pres">
      <dgm:prSet presAssocID="{E33796D2-EB33-4508-9F11-670080D6C444}" presName="composite" presStyleCnt="0"/>
      <dgm:spPr/>
    </dgm:pt>
    <dgm:pt modelId="{0D8967B3-68FF-4465-99C0-0C495FD7AC7E}" type="pres">
      <dgm:prSet presAssocID="{E33796D2-EB33-4508-9F11-670080D6C444}" presName="rect2" presStyleLbl="revTx" presStyleIdx="1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8897824D-3ECE-4659-86C2-D3D922A2F115}" type="pres">
      <dgm:prSet presAssocID="{E33796D2-EB33-4508-9F11-670080D6C444}" presName="rect1" presStyleLbl="alignImgPlace1" presStyleIdx="1" presStyleCnt="5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23" t="-2544" r="723" b="-31456"/>
          </a:stretch>
        </a:blipFill>
      </dgm:spPr>
    </dgm:pt>
    <dgm:pt modelId="{E3342F4A-666B-47C5-8579-39475C6F02D8}" type="pres">
      <dgm:prSet presAssocID="{7521072D-DD9C-482F-9259-6C7EBE41A2E5}" presName="sibTrans" presStyleCnt="0"/>
      <dgm:spPr/>
    </dgm:pt>
    <dgm:pt modelId="{D58CDA61-6CD5-468E-813A-DBC0E67877E8}" type="pres">
      <dgm:prSet presAssocID="{54344A17-CADB-4D77-B57D-0F682D98464F}" presName="composite" presStyleCnt="0"/>
      <dgm:spPr/>
    </dgm:pt>
    <dgm:pt modelId="{4BAC8B02-9820-4081-A2A8-03912DF6F86E}" type="pres">
      <dgm:prSet presAssocID="{54344A17-CADB-4D77-B57D-0F682D98464F}" presName="rect2" presStyleLbl="revTx" presStyleIdx="2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2B15EC32-EEEE-4165-8770-A9463DE2924B}" type="pres">
      <dgm:prSet presAssocID="{54344A17-CADB-4D77-B57D-0F682D98464F}" presName="rect1" presStyleLbl="alignImgPlace1" presStyleIdx="2" presStyleCnt="5" custLinFactNeighborX="-1970" custLinFactNeighborY="-77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2826" t="-723" r="2826" b="723"/>
          </a:stretch>
        </a:blipFill>
      </dgm:spPr>
    </dgm:pt>
    <dgm:pt modelId="{1C57CBC9-5DE6-422C-86CB-EE50985F5B37}" type="pres">
      <dgm:prSet presAssocID="{E197AD15-6775-46F3-8438-796E068A597F}" presName="sibTrans" presStyleCnt="0"/>
      <dgm:spPr/>
    </dgm:pt>
    <dgm:pt modelId="{19AA94A5-7BF2-4BCE-88D1-FF6221B86323}" type="pres">
      <dgm:prSet presAssocID="{5CAFF27D-2035-4616-BAF7-0EF2FF653EC1}" presName="composite" presStyleCnt="0"/>
      <dgm:spPr/>
    </dgm:pt>
    <dgm:pt modelId="{F03A5955-FAC9-499C-8E28-7C1443460A93}" type="pres">
      <dgm:prSet presAssocID="{5CAFF27D-2035-4616-BAF7-0EF2FF653EC1}" presName="rect2" presStyleLbl="revTx" presStyleIdx="3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6E36ECF8-F00D-492E-96F7-1E095AB0EFA2}" type="pres">
      <dgm:prSet presAssocID="{5CAFF27D-2035-4616-BAF7-0EF2FF653EC1}" presName="rect1" presStyleLbl="alignImgPlace1" presStyleIdx="3" presStyleCnt="5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54" t="-2168" r="-88646" b="2168"/>
          </a:stretch>
        </a:blipFill>
      </dgm:spPr>
    </dgm:pt>
    <dgm:pt modelId="{4859FA4E-2D41-4C42-A639-75318AC09301}" type="pres">
      <dgm:prSet presAssocID="{A39CC697-1713-4250-9BD1-83712CD7AFFC}" presName="sibTrans" presStyleCnt="0"/>
      <dgm:spPr/>
    </dgm:pt>
    <dgm:pt modelId="{BB7D16F9-5B82-41DB-93D4-45DC1F6147F1}" type="pres">
      <dgm:prSet presAssocID="{D5E65837-54F6-44BD-A0FC-2CCBC883A712}" presName="composite" presStyleCnt="0"/>
      <dgm:spPr/>
    </dgm:pt>
    <dgm:pt modelId="{16D72F65-24B5-45F5-B5C1-AD32290030A6}" type="pres">
      <dgm:prSet presAssocID="{D5E65837-54F6-44BD-A0FC-2CCBC883A712}" presName="rect2" presStyleLbl="revTx" presStyleIdx="4" presStyleCnt="5">
        <dgm:presLayoutVars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  <dgm:pt modelId="{336B4836-3E0E-4280-BDE1-C2B1D0C10616}" type="pres">
      <dgm:prSet presAssocID="{D5E65837-54F6-44BD-A0FC-2CCBC883A712}" presName="rect1" presStyleLbl="align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rtl="1"/>
          <a:endParaRPr lang="ar-EG"/>
        </a:p>
      </dgm:t>
    </dgm:pt>
  </dgm:ptLst>
  <dgm:cxnLst>
    <dgm:cxn modelId="{7501B003-6083-45EC-9EB6-B5E3873F249B}" srcId="{0DC2CB65-C204-4EB5-8E52-EDE9A289F11A}" destId="{D5E65837-54F6-44BD-A0FC-2CCBC883A712}" srcOrd="4" destOrd="0" parTransId="{D2695667-9110-480B-9F29-D1225EEC9007}" sibTransId="{C8A6411F-F032-4E83-A58F-D6F97B981A92}"/>
    <dgm:cxn modelId="{FB365782-5AF4-4468-9E45-22E48B91C840}" srcId="{0DC2CB65-C204-4EB5-8E52-EDE9A289F11A}" destId="{E33796D2-EB33-4508-9F11-670080D6C444}" srcOrd="1" destOrd="0" parTransId="{01507DCD-7387-43F4-A4B8-EEC52902534E}" sibTransId="{7521072D-DD9C-482F-9259-6C7EBE41A2E5}"/>
    <dgm:cxn modelId="{19CEB99A-A383-4ACA-A0CC-77DD0F1FAA65}" srcId="{0DC2CB65-C204-4EB5-8E52-EDE9A289F11A}" destId="{5CAFF27D-2035-4616-BAF7-0EF2FF653EC1}" srcOrd="3" destOrd="0" parTransId="{FC108EDB-692B-4ACE-9BF6-8F803B8510F8}" sibTransId="{A39CC697-1713-4250-9BD1-83712CD7AFFC}"/>
    <dgm:cxn modelId="{5B8D2531-2388-45EA-A926-8AD393B0B24A}" srcId="{0DC2CB65-C204-4EB5-8E52-EDE9A289F11A}" destId="{54344A17-CADB-4D77-B57D-0F682D98464F}" srcOrd="2" destOrd="0" parTransId="{1B57DA93-66BE-4B90-9A3A-1036B0194E48}" sibTransId="{E197AD15-6775-46F3-8438-796E068A597F}"/>
    <dgm:cxn modelId="{E4BE0CAC-2C79-4693-909D-0DDF92160B51}" type="presOf" srcId="{E33796D2-EB33-4508-9F11-670080D6C444}" destId="{0D8967B3-68FF-4465-99C0-0C495FD7AC7E}" srcOrd="0" destOrd="0" presId="urn:microsoft.com/office/officeart/2008/layout/PictureGrid"/>
    <dgm:cxn modelId="{2A55C1A0-6503-4CFE-B839-0585F1F50536}" srcId="{0DC2CB65-C204-4EB5-8E52-EDE9A289F11A}" destId="{4E926750-1959-4595-8DE7-0722D120487D}" srcOrd="0" destOrd="0" parTransId="{59FE4052-2C0D-4453-869A-E87854D1A5FD}" sibTransId="{C1BE81C6-EC90-4802-B9C3-9646AA39B076}"/>
    <dgm:cxn modelId="{2C5786DE-23BE-4AFB-A9E1-3DD32E8CB501}" type="presOf" srcId="{0DC2CB65-C204-4EB5-8E52-EDE9A289F11A}" destId="{0435BCCF-9526-4CE3-B94F-912E09D0E3C5}" srcOrd="0" destOrd="0" presId="urn:microsoft.com/office/officeart/2008/layout/PictureGrid"/>
    <dgm:cxn modelId="{A02813FC-5BCC-4D6E-AD8D-58CE658EC2C8}" type="presOf" srcId="{D5E65837-54F6-44BD-A0FC-2CCBC883A712}" destId="{16D72F65-24B5-45F5-B5C1-AD32290030A6}" srcOrd="0" destOrd="0" presId="urn:microsoft.com/office/officeart/2008/layout/PictureGrid"/>
    <dgm:cxn modelId="{0A5BEA34-6E8C-416E-920E-82AC50E5283E}" type="presOf" srcId="{54344A17-CADB-4D77-B57D-0F682D98464F}" destId="{4BAC8B02-9820-4081-A2A8-03912DF6F86E}" srcOrd="0" destOrd="0" presId="urn:microsoft.com/office/officeart/2008/layout/PictureGrid"/>
    <dgm:cxn modelId="{EFDBC100-1CEC-4904-B8AF-C31BB13C9074}" type="presOf" srcId="{5CAFF27D-2035-4616-BAF7-0EF2FF653EC1}" destId="{F03A5955-FAC9-499C-8E28-7C1443460A93}" srcOrd="0" destOrd="0" presId="urn:microsoft.com/office/officeart/2008/layout/PictureGrid"/>
    <dgm:cxn modelId="{B08AE062-D11B-4EC1-9C43-C4DBB4A95CF4}" type="presOf" srcId="{4E926750-1959-4595-8DE7-0722D120487D}" destId="{E9989D81-85BB-454E-B370-6AA69FE9D89A}" srcOrd="0" destOrd="0" presId="urn:microsoft.com/office/officeart/2008/layout/PictureGrid"/>
    <dgm:cxn modelId="{505BCA6C-FF03-4971-8748-7E4ED307850F}" type="presParOf" srcId="{0435BCCF-9526-4CE3-B94F-912E09D0E3C5}" destId="{FE29BD58-0C66-4A81-A1F2-BD340B6FC626}" srcOrd="0" destOrd="0" presId="urn:microsoft.com/office/officeart/2008/layout/PictureGrid"/>
    <dgm:cxn modelId="{68FFB371-E36A-4BA7-9304-4F3E610F8DD6}" type="presParOf" srcId="{FE29BD58-0C66-4A81-A1F2-BD340B6FC626}" destId="{E9989D81-85BB-454E-B370-6AA69FE9D89A}" srcOrd="0" destOrd="0" presId="urn:microsoft.com/office/officeart/2008/layout/PictureGrid"/>
    <dgm:cxn modelId="{160C8F31-1CEF-4D3D-973A-59E166B19CE4}" type="presParOf" srcId="{FE29BD58-0C66-4A81-A1F2-BD340B6FC626}" destId="{2A3FE8B3-25E3-434A-AF65-50BAE5186FAD}" srcOrd="1" destOrd="0" presId="urn:microsoft.com/office/officeart/2008/layout/PictureGrid"/>
    <dgm:cxn modelId="{EF955FA5-5FB2-43B0-8421-98B8FC120D40}" type="presParOf" srcId="{0435BCCF-9526-4CE3-B94F-912E09D0E3C5}" destId="{8C16F254-3CC4-4AE5-BD2C-383DD3A11948}" srcOrd="1" destOrd="0" presId="urn:microsoft.com/office/officeart/2008/layout/PictureGrid"/>
    <dgm:cxn modelId="{911CFB83-5A6F-4008-A44A-62FC45B6EA45}" type="presParOf" srcId="{0435BCCF-9526-4CE3-B94F-912E09D0E3C5}" destId="{AC44A560-D521-4047-BD54-46EE9F78700E}" srcOrd="2" destOrd="0" presId="urn:microsoft.com/office/officeart/2008/layout/PictureGrid"/>
    <dgm:cxn modelId="{8D27F091-E37A-4102-8543-65108272A9FD}" type="presParOf" srcId="{AC44A560-D521-4047-BD54-46EE9F78700E}" destId="{0D8967B3-68FF-4465-99C0-0C495FD7AC7E}" srcOrd="0" destOrd="0" presId="urn:microsoft.com/office/officeart/2008/layout/PictureGrid"/>
    <dgm:cxn modelId="{6546ACBC-842F-4D56-9EF0-461126D0DEFB}" type="presParOf" srcId="{AC44A560-D521-4047-BD54-46EE9F78700E}" destId="{8897824D-3ECE-4659-86C2-D3D922A2F115}" srcOrd="1" destOrd="0" presId="urn:microsoft.com/office/officeart/2008/layout/PictureGrid"/>
    <dgm:cxn modelId="{304928E5-D5B8-4122-9947-A7373A218D94}" type="presParOf" srcId="{0435BCCF-9526-4CE3-B94F-912E09D0E3C5}" destId="{E3342F4A-666B-47C5-8579-39475C6F02D8}" srcOrd="3" destOrd="0" presId="urn:microsoft.com/office/officeart/2008/layout/PictureGrid"/>
    <dgm:cxn modelId="{23A82906-8132-47C8-8697-068B3D7FB185}" type="presParOf" srcId="{0435BCCF-9526-4CE3-B94F-912E09D0E3C5}" destId="{D58CDA61-6CD5-468E-813A-DBC0E67877E8}" srcOrd="4" destOrd="0" presId="urn:microsoft.com/office/officeart/2008/layout/PictureGrid"/>
    <dgm:cxn modelId="{199DFAAE-31D6-4E79-B5BF-2B6AA9416CBC}" type="presParOf" srcId="{D58CDA61-6CD5-468E-813A-DBC0E67877E8}" destId="{4BAC8B02-9820-4081-A2A8-03912DF6F86E}" srcOrd="0" destOrd="0" presId="urn:microsoft.com/office/officeart/2008/layout/PictureGrid"/>
    <dgm:cxn modelId="{F12EB2B8-8A89-4214-91C5-1D383EFCA508}" type="presParOf" srcId="{D58CDA61-6CD5-468E-813A-DBC0E67877E8}" destId="{2B15EC32-EEEE-4165-8770-A9463DE2924B}" srcOrd="1" destOrd="0" presId="urn:microsoft.com/office/officeart/2008/layout/PictureGrid"/>
    <dgm:cxn modelId="{1FCCE911-BA60-4A73-84B4-EA9E734E8E33}" type="presParOf" srcId="{0435BCCF-9526-4CE3-B94F-912E09D0E3C5}" destId="{1C57CBC9-5DE6-422C-86CB-EE50985F5B37}" srcOrd="5" destOrd="0" presId="urn:microsoft.com/office/officeart/2008/layout/PictureGrid"/>
    <dgm:cxn modelId="{CEAFC258-F1E9-46EB-BBB2-9D7AC8A574A3}" type="presParOf" srcId="{0435BCCF-9526-4CE3-B94F-912E09D0E3C5}" destId="{19AA94A5-7BF2-4BCE-88D1-FF6221B86323}" srcOrd="6" destOrd="0" presId="urn:microsoft.com/office/officeart/2008/layout/PictureGrid"/>
    <dgm:cxn modelId="{89B0504E-1402-4874-908C-630ED408BB4D}" type="presParOf" srcId="{19AA94A5-7BF2-4BCE-88D1-FF6221B86323}" destId="{F03A5955-FAC9-499C-8E28-7C1443460A93}" srcOrd="0" destOrd="0" presId="urn:microsoft.com/office/officeart/2008/layout/PictureGrid"/>
    <dgm:cxn modelId="{B2E7FCC7-0E72-4201-811F-4CBD60E0CA7C}" type="presParOf" srcId="{19AA94A5-7BF2-4BCE-88D1-FF6221B86323}" destId="{6E36ECF8-F00D-492E-96F7-1E095AB0EFA2}" srcOrd="1" destOrd="0" presId="urn:microsoft.com/office/officeart/2008/layout/PictureGrid"/>
    <dgm:cxn modelId="{59363937-50EE-487A-B846-147DFA4830E3}" type="presParOf" srcId="{0435BCCF-9526-4CE3-B94F-912E09D0E3C5}" destId="{4859FA4E-2D41-4C42-A639-75318AC09301}" srcOrd="7" destOrd="0" presId="urn:microsoft.com/office/officeart/2008/layout/PictureGrid"/>
    <dgm:cxn modelId="{6B0EF206-F78A-472B-96E7-BF2E85312334}" type="presParOf" srcId="{0435BCCF-9526-4CE3-B94F-912E09D0E3C5}" destId="{BB7D16F9-5B82-41DB-93D4-45DC1F6147F1}" srcOrd="8" destOrd="0" presId="urn:microsoft.com/office/officeart/2008/layout/PictureGrid"/>
    <dgm:cxn modelId="{4B5A3EEB-2516-4AA7-A7CC-21FBD3D478F0}" type="presParOf" srcId="{BB7D16F9-5B82-41DB-93D4-45DC1F6147F1}" destId="{16D72F65-24B5-45F5-B5C1-AD32290030A6}" srcOrd="0" destOrd="0" presId="urn:microsoft.com/office/officeart/2008/layout/PictureGrid"/>
    <dgm:cxn modelId="{A7911EA2-74FC-4D4F-8549-83ECFB13A607}" type="presParOf" srcId="{BB7D16F9-5B82-41DB-93D4-45DC1F6147F1}" destId="{336B4836-3E0E-4280-BDE1-C2B1D0C10616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CAF0EB-2A72-4B3E-A41F-11833746BC92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A136858-3426-43A2-9D2F-17ED2C1EF8A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 rtl="0"/>
          <a:r>
            <a:rPr lang="en-US" dirty="0" smtClean="0">
              <a:solidFill>
                <a:schemeClr val="bg1"/>
              </a:solidFill>
            </a:rPr>
            <a:t>NPK  sensor</a:t>
          </a:r>
          <a:endParaRPr lang="en-GB" dirty="0">
            <a:solidFill>
              <a:schemeClr val="bg1"/>
            </a:solidFill>
          </a:endParaRPr>
        </a:p>
      </dgm:t>
    </dgm:pt>
    <dgm:pt modelId="{0815E572-C700-4372-BA16-9525A88E8DF7}" type="parTrans" cxnId="{D3C813D3-220A-4B34-9F29-166689F4AB0A}">
      <dgm:prSet/>
      <dgm:spPr/>
      <dgm:t>
        <a:bodyPr/>
        <a:lstStyle/>
        <a:p>
          <a:endParaRPr lang="en-GB"/>
        </a:p>
      </dgm:t>
    </dgm:pt>
    <dgm:pt modelId="{F520CB0A-7F68-4451-885A-CFC58043BCA7}" type="sibTrans" cxnId="{D3C813D3-220A-4B34-9F29-166689F4AB0A}">
      <dgm:prSet/>
      <dgm:spPr/>
      <dgm:t>
        <a:bodyPr/>
        <a:lstStyle/>
        <a:p>
          <a:endParaRPr lang="en-GB"/>
        </a:p>
      </dgm:t>
    </dgm:pt>
    <dgm:pt modelId="{2B75CB44-E943-4B21-9D9C-EAA05B0E0A30}" type="pres">
      <dgm:prSet presAssocID="{40CAF0EB-2A72-4B3E-A41F-11833746BC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4D4AEAF-5ECA-40AA-AF1E-20BAFE455032}" type="pres">
      <dgm:prSet presAssocID="{8A136858-3426-43A2-9D2F-17ED2C1EF8A0}" presName="parentText" presStyleLbl="node1" presStyleIdx="0" presStyleCnt="1" custLinFactNeighborX="3" custLinFactNeighborY="-319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3C813D3-220A-4B34-9F29-166689F4AB0A}" srcId="{40CAF0EB-2A72-4B3E-A41F-11833746BC92}" destId="{8A136858-3426-43A2-9D2F-17ED2C1EF8A0}" srcOrd="0" destOrd="0" parTransId="{0815E572-C700-4372-BA16-9525A88E8DF7}" sibTransId="{F520CB0A-7F68-4451-885A-CFC58043BCA7}"/>
    <dgm:cxn modelId="{98EFEE2C-792D-47C0-B1CC-ECD993C42557}" type="presOf" srcId="{8A136858-3426-43A2-9D2F-17ED2C1EF8A0}" destId="{94D4AEAF-5ECA-40AA-AF1E-20BAFE455032}" srcOrd="0" destOrd="0" presId="urn:microsoft.com/office/officeart/2005/8/layout/vList2"/>
    <dgm:cxn modelId="{F1420160-B4F4-4922-8D38-FBE1421B93D6}" type="presOf" srcId="{40CAF0EB-2A72-4B3E-A41F-11833746BC92}" destId="{2B75CB44-E943-4B21-9D9C-EAA05B0E0A30}" srcOrd="0" destOrd="0" presId="urn:microsoft.com/office/officeart/2005/8/layout/vList2"/>
    <dgm:cxn modelId="{CF79BDDE-867C-46CA-8788-F69A48E3198C}" type="presParOf" srcId="{2B75CB44-E943-4B21-9D9C-EAA05B0E0A30}" destId="{94D4AEAF-5ECA-40AA-AF1E-20BAFE4550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37AD59-AC6B-4129-811C-E735D65156E9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F151D26-E39F-4D63-AD0D-27B84EC4083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 rtl="0"/>
          <a:r>
            <a:rPr lang="en-US" dirty="0" smtClean="0">
              <a:solidFill>
                <a:schemeClr val="bg1"/>
              </a:solidFill>
            </a:rPr>
            <a:t>NPK  sensor</a:t>
          </a:r>
          <a:endParaRPr lang="en-GB" dirty="0">
            <a:solidFill>
              <a:schemeClr val="bg1"/>
            </a:solidFill>
          </a:endParaRPr>
        </a:p>
      </dgm:t>
    </dgm:pt>
    <dgm:pt modelId="{38FD2212-CB73-4F27-B8A8-54B41E676B1D}" type="parTrans" cxnId="{116456A5-AD74-4617-AB17-09D25431531F}">
      <dgm:prSet/>
      <dgm:spPr/>
      <dgm:t>
        <a:bodyPr/>
        <a:lstStyle/>
        <a:p>
          <a:pPr rtl="1"/>
          <a:endParaRPr lang="ar-EG"/>
        </a:p>
      </dgm:t>
    </dgm:pt>
    <dgm:pt modelId="{B3C1D5CF-E619-4DB7-A34A-29B8D95BDD40}" type="sibTrans" cxnId="{116456A5-AD74-4617-AB17-09D25431531F}">
      <dgm:prSet/>
      <dgm:spPr/>
      <dgm:t>
        <a:bodyPr/>
        <a:lstStyle/>
        <a:p>
          <a:pPr rtl="1"/>
          <a:endParaRPr lang="ar-EG"/>
        </a:p>
      </dgm:t>
    </dgm:pt>
    <dgm:pt modelId="{F5C985D0-69BD-484B-BE17-D5991206013A}" type="pres">
      <dgm:prSet presAssocID="{3637AD59-AC6B-4129-811C-E735D65156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97E493A-9A54-4A97-8101-3FB6291AF4BD}" type="pres">
      <dgm:prSet presAssocID="{9F151D26-E39F-4D63-AD0D-27B84EC40830}" presName="parentText" presStyleLbl="node1" presStyleIdx="0" presStyleCnt="1" custScaleY="77364" custLinFactNeighborX="-3273" custLinFactNeighborY="-17156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</dgm:ptLst>
  <dgm:cxnLst>
    <dgm:cxn modelId="{ABFE0B61-6945-4D2B-81BE-700D75BB342B}" type="presOf" srcId="{3637AD59-AC6B-4129-811C-E735D65156E9}" destId="{F5C985D0-69BD-484B-BE17-D5991206013A}" srcOrd="0" destOrd="0" presId="urn:microsoft.com/office/officeart/2005/8/layout/vList2"/>
    <dgm:cxn modelId="{558C2E46-C44B-4344-B5EF-9943B1ED1D8D}" type="presOf" srcId="{9F151D26-E39F-4D63-AD0D-27B84EC40830}" destId="{297E493A-9A54-4A97-8101-3FB6291AF4BD}" srcOrd="0" destOrd="0" presId="urn:microsoft.com/office/officeart/2005/8/layout/vList2"/>
    <dgm:cxn modelId="{116456A5-AD74-4617-AB17-09D25431531F}" srcId="{3637AD59-AC6B-4129-811C-E735D65156E9}" destId="{9F151D26-E39F-4D63-AD0D-27B84EC40830}" srcOrd="0" destOrd="0" parTransId="{38FD2212-CB73-4F27-B8A8-54B41E676B1D}" sibTransId="{B3C1D5CF-E619-4DB7-A34A-29B8D95BDD40}"/>
    <dgm:cxn modelId="{6D5C1398-553E-4A1D-BF35-0CEB9DBD3AFA}" type="presParOf" srcId="{F5C985D0-69BD-484B-BE17-D5991206013A}" destId="{297E493A-9A54-4A97-8101-3FB6291AF4B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067485-0206-463E-BF48-B1834B944042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366FBA-3A26-4F20-8383-2CE08D575FC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 rtl="0"/>
          <a:r>
            <a:rPr lang="en-US" dirty="0" smtClean="0">
              <a:solidFill>
                <a:schemeClr val="bg1"/>
              </a:solidFill>
            </a:rPr>
            <a:t>NPK  sensor</a:t>
          </a:r>
          <a:endParaRPr lang="en-GB" dirty="0">
            <a:solidFill>
              <a:schemeClr val="bg1"/>
            </a:solidFill>
          </a:endParaRPr>
        </a:p>
      </dgm:t>
    </dgm:pt>
    <dgm:pt modelId="{BC699D70-18A8-4484-B00B-1AAFB5C2D195}" type="parTrans" cxnId="{888EF15D-23B7-460D-91D3-A45387912396}">
      <dgm:prSet/>
      <dgm:spPr/>
      <dgm:t>
        <a:bodyPr/>
        <a:lstStyle/>
        <a:p>
          <a:pPr rtl="1"/>
          <a:endParaRPr lang="ar-EG"/>
        </a:p>
      </dgm:t>
    </dgm:pt>
    <dgm:pt modelId="{6F0DB346-842D-4873-8224-60EE23EFC3A4}" type="sibTrans" cxnId="{888EF15D-23B7-460D-91D3-A45387912396}">
      <dgm:prSet/>
      <dgm:spPr/>
      <dgm:t>
        <a:bodyPr/>
        <a:lstStyle/>
        <a:p>
          <a:pPr rtl="1"/>
          <a:endParaRPr lang="ar-EG"/>
        </a:p>
      </dgm:t>
    </dgm:pt>
    <dgm:pt modelId="{98A72A4B-BDED-4F4C-B10A-59464E4BF38F}" type="pres">
      <dgm:prSet presAssocID="{B5067485-0206-463E-BF48-B1834B9440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0A31EDF-3B34-44A4-BAA6-A4ACB0731A30}" type="pres">
      <dgm:prSet presAssocID="{02366FBA-3A26-4F20-8383-2CE08D575FC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rtl="1"/>
          <a:endParaRPr lang="ar-EG"/>
        </a:p>
      </dgm:t>
    </dgm:pt>
  </dgm:ptLst>
  <dgm:cxnLst>
    <dgm:cxn modelId="{888EF15D-23B7-460D-91D3-A45387912396}" srcId="{B5067485-0206-463E-BF48-B1834B944042}" destId="{02366FBA-3A26-4F20-8383-2CE08D575FCF}" srcOrd="0" destOrd="0" parTransId="{BC699D70-18A8-4484-B00B-1AAFB5C2D195}" sibTransId="{6F0DB346-842D-4873-8224-60EE23EFC3A4}"/>
    <dgm:cxn modelId="{D7A447BE-0845-4503-81F0-EC8CA6D47852}" type="presOf" srcId="{B5067485-0206-463E-BF48-B1834B944042}" destId="{98A72A4B-BDED-4F4C-B10A-59464E4BF38F}" srcOrd="0" destOrd="0" presId="urn:microsoft.com/office/officeart/2005/8/layout/vList2"/>
    <dgm:cxn modelId="{29838776-262E-4C96-BA9F-910E4D96604B}" type="presOf" srcId="{02366FBA-3A26-4F20-8383-2CE08D575FCF}" destId="{40A31EDF-3B34-44A4-BAA6-A4ACB0731A30}" srcOrd="0" destOrd="0" presId="urn:microsoft.com/office/officeart/2005/8/layout/vList2"/>
    <dgm:cxn modelId="{0373106D-1706-4651-836E-7CB9E501ED17}" type="presParOf" srcId="{98A72A4B-BDED-4F4C-B10A-59464E4BF38F}" destId="{40A31EDF-3B34-44A4-BAA6-A4ACB0731A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1DE7AD-9930-4D39-B1BB-EA67288A9430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A399819-B39F-46F9-B5BC-6A08AE557E84}">
      <dgm:prSet/>
      <dgm:spPr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 rtl="0"/>
          <a:r>
            <a:rPr lang="en-US" smtClean="0"/>
            <a:t>Rain sensor</a:t>
          </a:r>
          <a:endParaRPr lang="en-GB"/>
        </a:p>
      </dgm:t>
    </dgm:pt>
    <dgm:pt modelId="{FAF4CBEB-C21C-40AA-BFFE-01A979DCC4BC}" type="parTrans" cxnId="{A0EAD8F1-126A-431F-A696-B345A68EA740}">
      <dgm:prSet/>
      <dgm:spPr/>
      <dgm:t>
        <a:bodyPr/>
        <a:lstStyle/>
        <a:p>
          <a:endParaRPr lang="en-GB"/>
        </a:p>
      </dgm:t>
    </dgm:pt>
    <dgm:pt modelId="{82DE40AB-D83F-40B7-8093-A79E506E3BAB}" type="sibTrans" cxnId="{A0EAD8F1-126A-431F-A696-B345A68EA740}">
      <dgm:prSet/>
      <dgm:spPr/>
      <dgm:t>
        <a:bodyPr/>
        <a:lstStyle/>
        <a:p>
          <a:endParaRPr lang="en-GB"/>
        </a:p>
      </dgm:t>
    </dgm:pt>
    <dgm:pt modelId="{BA9DCD7A-4297-4129-8538-3F4905F632D4}" type="pres">
      <dgm:prSet presAssocID="{031DE7AD-9930-4D39-B1BB-EA67288A94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F60403A-938A-4985-A335-B802AE195F5E}" type="pres">
      <dgm:prSet presAssocID="{3A399819-B39F-46F9-B5BC-6A08AE557E84}" presName="parentText" presStyleLbl="node1" presStyleIdx="0" presStyleCnt="1" custLinFactNeighborX="-19048" custLinFactNeighborY="-20052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78431D5-02E3-47C2-A44F-B1A261E269A0}" type="presOf" srcId="{031DE7AD-9930-4D39-B1BB-EA67288A9430}" destId="{BA9DCD7A-4297-4129-8538-3F4905F632D4}" srcOrd="0" destOrd="0" presId="urn:microsoft.com/office/officeart/2005/8/layout/vList2"/>
    <dgm:cxn modelId="{A0EAD8F1-126A-431F-A696-B345A68EA740}" srcId="{031DE7AD-9930-4D39-B1BB-EA67288A9430}" destId="{3A399819-B39F-46F9-B5BC-6A08AE557E84}" srcOrd="0" destOrd="0" parTransId="{FAF4CBEB-C21C-40AA-BFFE-01A979DCC4BC}" sibTransId="{82DE40AB-D83F-40B7-8093-A79E506E3BAB}"/>
    <dgm:cxn modelId="{C920DCC4-F623-44EA-AF1B-0D58DDD5A6B7}" type="presOf" srcId="{3A399819-B39F-46F9-B5BC-6A08AE557E84}" destId="{AF60403A-938A-4985-A335-B802AE195F5E}" srcOrd="0" destOrd="0" presId="urn:microsoft.com/office/officeart/2005/8/layout/vList2"/>
    <dgm:cxn modelId="{30AFAF05-62CC-465A-8E5B-012B19FE07CC}" type="presParOf" srcId="{BA9DCD7A-4297-4129-8538-3F4905F632D4}" destId="{AF60403A-938A-4985-A335-B802AE195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0946F2-9942-4182-AA6F-037E2CA795C2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DB5BEC-942E-47F6-A490-BFE7A8D0240E}">
      <dgm:prSet/>
      <dgm:spPr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 rtl="0"/>
          <a:r>
            <a:rPr lang="en-US" dirty="0" smtClean="0"/>
            <a:t>Rain sensor </a:t>
          </a:r>
          <a:endParaRPr lang="en-GB" dirty="0"/>
        </a:p>
      </dgm:t>
    </dgm:pt>
    <dgm:pt modelId="{77E3141E-2EC3-41C1-A2B9-406FCB84EE94}" type="parTrans" cxnId="{BD1CAD85-1A05-400D-BBD1-9EB626605341}">
      <dgm:prSet/>
      <dgm:spPr/>
      <dgm:t>
        <a:bodyPr/>
        <a:lstStyle/>
        <a:p>
          <a:endParaRPr lang="en-GB"/>
        </a:p>
      </dgm:t>
    </dgm:pt>
    <dgm:pt modelId="{C549AC49-8C6A-42DF-8D73-8C1EEF24C379}" type="sibTrans" cxnId="{BD1CAD85-1A05-400D-BBD1-9EB626605341}">
      <dgm:prSet/>
      <dgm:spPr/>
      <dgm:t>
        <a:bodyPr/>
        <a:lstStyle/>
        <a:p>
          <a:endParaRPr lang="en-GB"/>
        </a:p>
      </dgm:t>
    </dgm:pt>
    <dgm:pt modelId="{C1CAEDAC-8022-4529-9865-6EE9AB5FD247}" type="pres">
      <dgm:prSet presAssocID="{BE0946F2-9942-4182-AA6F-037E2CA795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86FC44E-9466-45A6-B3C6-049C4B66E4A7}" type="pres">
      <dgm:prSet presAssocID="{56DB5BEC-942E-47F6-A490-BFE7A8D0240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CCEA17-4C95-4C0C-99AC-B9DB62A36316}" type="presOf" srcId="{BE0946F2-9942-4182-AA6F-037E2CA795C2}" destId="{C1CAEDAC-8022-4529-9865-6EE9AB5FD247}" srcOrd="0" destOrd="0" presId="urn:microsoft.com/office/officeart/2005/8/layout/vList2"/>
    <dgm:cxn modelId="{BD1CAD85-1A05-400D-BBD1-9EB626605341}" srcId="{BE0946F2-9942-4182-AA6F-037E2CA795C2}" destId="{56DB5BEC-942E-47F6-A490-BFE7A8D0240E}" srcOrd="0" destOrd="0" parTransId="{77E3141E-2EC3-41C1-A2B9-406FCB84EE94}" sibTransId="{C549AC49-8C6A-42DF-8D73-8C1EEF24C379}"/>
    <dgm:cxn modelId="{88AAAC82-5635-4BC6-8EC3-32D7B43935E3}" type="presOf" srcId="{56DB5BEC-942E-47F6-A490-BFE7A8D0240E}" destId="{B86FC44E-9466-45A6-B3C6-049C4B66E4A7}" srcOrd="0" destOrd="0" presId="urn:microsoft.com/office/officeart/2005/8/layout/vList2"/>
    <dgm:cxn modelId="{452AC1CD-6576-488C-8826-38BF757FDA81}" type="presParOf" srcId="{C1CAEDAC-8022-4529-9865-6EE9AB5FD247}" destId="{B86FC44E-9466-45A6-B3C6-049C4B66E4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3A52-7784-47FD-8C89-58B3110D1347}">
      <dsp:nvSpPr>
        <dsp:cNvPr id="0" name=""/>
        <dsp:cNvSpPr/>
      </dsp:nvSpPr>
      <dsp:spPr>
        <a:xfrm>
          <a:off x="1339589" y="-25362"/>
          <a:ext cx="4233589" cy="4233589"/>
        </a:xfrm>
        <a:prstGeom prst="circularArrow">
          <a:avLst>
            <a:gd name="adj1" fmla="val 5544"/>
            <a:gd name="adj2" fmla="val 330680"/>
            <a:gd name="adj3" fmla="val 13796902"/>
            <a:gd name="adj4" fmla="val 17373211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F3432-8419-4ABC-9717-1A163388AF24}">
      <dsp:nvSpPr>
        <dsp:cNvPr id="0" name=""/>
        <dsp:cNvSpPr/>
      </dsp:nvSpPr>
      <dsp:spPr>
        <a:xfrm>
          <a:off x="2474149" y="147"/>
          <a:ext cx="1964468" cy="98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DATASETS</a:t>
          </a:r>
          <a:endParaRPr lang="ar-EG" sz="1500" b="1" kern="1200" dirty="0">
            <a:solidFill>
              <a:schemeClr val="tx1"/>
            </a:solidFill>
          </a:endParaRPr>
        </a:p>
      </dsp:txBody>
      <dsp:txXfrm>
        <a:off x="2522098" y="48096"/>
        <a:ext cx="1868570" cy="886336"/>
      </dsp:txXfrm>
    </dsp:sp>
    <dsp:sp modelId="{EAB3EB05-96DA-4E0C-AA7E-EC3230F42D09}">
      <dsp:nvSpPr>
        <dsp:cNvPr id="0" name=""/>
        <dsp:cNvSpPr/>
      </dsp:nvSpPr>
      <dsp:spPr>
        <a:xfrm>
          <a:off x="4191157" y="1247626"/>
          <a:ext cx="1964468" cy="98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MODELS</a:t>
          </a:r>
          <a:endParaRPr lang="ar-EG" sz="1500" b="1" kern="1200" dirty="0">
            <a:solidFill>
              <a:schemeClr val="tx1"/>
            </a:solidFill>
          </a:endParaRPr>
        </a:p>
      </dsp:txBody>
      <dsp:txXfrm>
        <a:off x="4239106" y="1295575"/>
        <a:ext cx="1868570" cy="886336"/>
      </dsp:txXfrm>
    </dsp:sp>
    <dsp:sp modelId="{889FC884-A855-4E75-ABB1-263A113E29CB}">
      <dsp:nvSpPr>
        <dsp:cNvPr id="0" name=""/>
        <dsp:cNvSpPr/>
      </dsp:nvSpPr>
      <dsp:spPr>
        <a:xfrm>
          <a:off x="3535319" y="3266090"/>
          <a:ext cx="1964468" cy="98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ACCURACY</a:t>
          </a:r>
          <a:endParaRPr lang="ar-EG" sz="1500" b="1" kern="1200" dirty="0">
            <a:solidFill>
              <a:schemeClr val="tx1"/>
            </a:solidFill>
          </a:endParaRPr>
        </a:p>
      </dsp:txBody>
      <dsp:txXfrm>
        <a:off x="3583268" y="3314039"/>
        <a:ext cx="1868570" cy="886336"/>
      </dsp:txXfrm>
    </dsp:sp>
    <dsp:sp modelId="{F28002B9-BD15-4D48-8028-C851116DB487}">
      <dsp:nvSpPr>
        <dsp:cNvPr id="0" name=""/>
        <dsp:cNvSpPr/>
      </dsp:nvSpPr>
      <dsp:spPr>
        <a:xfrm>
          <a:off x="1412980" y="3266090"/>
          <a:ext cx="1964468" cy="98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IMPROVEMENT</a:t>
          </a:r>
          <a:endParaRPr lang="ar-EG" sz="1500" b="1" kern="1200" dirty="0">
            <a:solidFill>
              <a:schemeClr val="tx1"/>
            </a:solidFill>
          </a:endParaRPr>
        </a:p>
      </dsp:txBody>
      <dsp:txXfrm>
        <a:off x="1460929" y="3314039"/>
        <a:ext cx="1868570" cy="886336"/>
      </dsp:txXfrm>
    </dsp:sp>
    <dsp:sp modelId="{C76C11EC-BB53-4035-891B-527E7D617F6C}">
      <dsp:nvSpPr>
        <dsp:cNvPr id="0" name=""/>
        <dsp:cNvSpPr/>
      </dsp:nvSpPr>
      <dsp:spPr>
        <a:xfrm>
          <a:off x="757142" y="1247626"/>
          <a:ext cx="1964468" cy="9822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tx1"/>
              </a:solidFill>
            </a:rPr>
            <a:t>TESTING</a:t>
          </a:r>
          <a:endParaRPr lang="ar-EG" sz="1500" b="1" kern="1200" dirty="0">
            <a:solidFill>
              <a:schemeClr val="tx1"/>
            </a:solidFill>
          </a:endParaRPr>
        </a:p>
      </dsp:txBody>
      <dsp:txXfrm>
        <a:off x="805091" y="1295575"/>
        <a:ext cx="1868570" cy="8863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40537-1EB4-475E-A57D-2422139EFD50}">
      <dsp:nvSpPr>
        <dsp:cNvPr id="0" name=""/>
        <dsp:cNvSpPr/>
      </dsp:nvSpPr>
      <dsp:spPr>
        <a:xfrm>
          <a:off x="602385" y="1198072"/>
          <a:ext cx="4119918" cy="41199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F1466-1FC7-4208-8BA3-ABA13581AC3B}">
      <dsp:nvSpPr>
        <dsp:cNvPr id="0" name=""/>
        <dsp:cNvSpPr/>
      </dsp:nvSpPr>
      <dsp:spPr>
        <a:xfrm>
          <a:off x="1060039" y="1655726"/>
          <a:ext cx="3204609" cy="32046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DC93C-6253-4766-8F8C-608CB70DD7D8}">
      <dsp:nvSpPr>
        <dsp:cNvPr id="0" name=""/>
        <dsp:cNvSpPr/>
      </dsp:nvSpPr>
      <dsp:spPr>
        <a:xfrm>
          <a:off x="1517693" y="2113380"/>
          <a:ext cx="2289301" cy="2289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D89E1-5869-4517-A723-9DF271D0C38C}">
      <dsp:nvSpPr>
        <dsp:cNvPr id="0" name=""/>
        <dsp:cNvSpPr/>
      </dsp:nvSpPr>
      <dsp:spPr>
        <a:xfrm>
          <a:off x="1975691" y="2571378"/>
          <a:ext cx="1373306" cy="1373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FD020-247D-4D6B-A62D-204565ED4F4A}">
      <dsp:nvSpPr>
        <dsp:cNvPr id="0" name=""/>
        <dsp:cNvSpPr/>
      </dsp:nvSpPr>
      <dsp:spPr>
        <a:xfrm>
          <a:off x="2433345" y="3029032"/>
          <a:ext cx="457997" cy="457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D04B7-A102-429E-89A0-EB87257DA289}">
      <dsp:nvSpPr>
        <dsp:cNvPr id="0" name=""/>
        <dsp:cNvSpPr/>
      </dsp:nvSpPr>
      <dsp:spPr>
        <a:xfrm>
          <a:off x="4875807" y="175233"/>
          <a:ext cx="3126255" cy="72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cs typeface="+mj-cs"/>
            </a:rPr>
            <a:t>One shape of plant and different diseases</a:t>
          </a:r>
          <a:endParaRPr lang="ar-EG" sz="1800" b="1" kern="1200" dirty="0">
            <a:cs typeface="+mj-cs"/>
          </a:endParaRPr>
        </a:p>
      </dsp:txBody>
      <dsp:txXfrm>
        <a:off x="4875807" y="175233"/>
        <a:ext cx="3126255" cy="727302"/>
      </dsp:txXfrm>
    </dsp:sp>
    <dsp:sp modelId="{59BEB9B5-05EA-44B1-B339-8DBE8CE888F5}">
      <dsp:nvSpPr>
        <dsp:cNvPr id="0" name=""/>
        <dsp:cNvSpPr/>
      </dsp:nvSpPr>
      <dsp:spPr>
        <a:xfrm>
          <a:off x="4893966" y="538885"/>
          <a:ext cx="514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58869-2B8F-44D4-B553-F9E395612A5B}">
      <dsp:nvSpPr>
        <dsp:cNvPr id="0" name=""/>
        <dsp:cNvSpPr/>
      </dsp:nvSpPr>
      <dsp:spPr>
        <a:xfrm rot="5400000">
          <a:off x="2416865" y="784363"/>
          <a:ext cx="2719145" cy="222818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C6528-B68A-46BC-AF7E-8C9BF3B0D0D4}">
      <dsp:nvSpPr>
        <dsp:cNvPr id="0" name=""/>
        <dsp:cNvSpPr/>
      </dsp:nvSpPr>
      <dsp:spPr>
        <a:xfrm>
          <a:off x="4875807" y="1008109"/>
          <a:ext cx="3671691" cy="53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cs typeface="+mj-cs"/>
            </a:rPr>
            <a:t>One shape of different plants and different diseases</a:t>
          </a:r>
          <a:endParaRPr lang="ar-EG" sz="1800" b="1" kern="1200" dirty="0">
            <a:cs typeface="+mj-cs"/>
          </a:endParaRPr>
        </a:p>
      </dsp:txBody>
      <dsp:txXfrm>
        <a:off x="4875807" y="1008109"/>
        <a:ext cx="3671691" cy="532698"/>
      </dsp:txXfrm>
    </dsp:sp>
    <dsp:sp modelId="{AAF320FF-03A2-4961-911F-28C7B2070C98}">
      <dsp:nvSpPr>
        <dsp:cNvPr id="0" name=""/>
        <dsp:cNvSpPr/>
      </dsp:nvSpPr>
      <dsp:spPr>
        <a:xfrm>
          <a:off x="4893966" y="1307936"/>
          <a:ext cx="514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DA3BC-F9AA-4318-9B5F-97BB2B4E5EBB}">
      <dsp:nvSpPr>
        <dsp:cNvPr id="0" name=""/>
        <dsp:cNvSpPr/>
      </dsp:nvSpPr>
      <dsp:spPr>
        <a:xfrm rot="5400000">
          <a:off x="2816429" y="1494980"/>
          <a:ext cx="2264032" cy="188829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B392D-AC81-4DD0-9417-FF5ECAF510E9}">
      <dsp:nvSpPr>
        <dsp:cNvPr id="0" name=""/>
        <dsp:cNvSpPr/>
      </dsp:nvSpPr>
      <dsp:spPr>
        <a:xfrm>
          <a:off x="4875797" y="1800201"/>
          <a:ext cx="3642501" cy="568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cs typeface="+mn-cs"/>
            </a:rPr>
            <a:t>Different shapes of different plants and group of diseases</a:t>
          </a:r>
          <a:endParaRPr lang="ar-EG" sz="1800" b="1" kern="1200" dirty="0">
            <a:cs typeface="+mn-cs"/>
          </a:endParaRPr>
        </a:p>
      </dsp:txBody>
      <dsp:txXfrm>
        <a:off x="4875797" y="1800201"/>
        <a:ext cx="3642501" cy="568845"/>
      </dsp:txXfrm>
    </dsp:sp>
    <dsp:sp modelId="{9A8C124A-7106-4081-A21D-1DA9004BFEA3}">
      <dsp:nvSpPr>
        <dsp:cNvPr id="0" name=""/>
        <dsp:cNvSpPr/>
      </dsp:nvSpPr>
      <dsp:spPr>
        <a:xfrm>
          <a:off x="4893966" y="2076987"/>
          <a:ext cx="514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7CB46-72FF-443C-A3E4-CAF6FC82BD12}">
      <dsp:nvSpPr>
        <dsp:cNvPr id="0" name=""/>
        <dsp:cNvSpPr/>
      </dsp:nvSpPr>
      <dsp:spPr>
        <a:xfrm rot="5400000">
          <a:off x="3208233" y="2176552"/>
          <a:ext cx="1785297" cy="158616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9BB11-B436-4E6E-A34A-5C1D26398EC3}">
      <dsp:nvSpPr>
        <dsp:cNvPr id="0" name=""/>
        <dsp:cNvSpPr/>
      </dsp:nvSpPr>
      <dsp:spPr>
        <a:xfrm>
          <a:off x="4875807" y="2448271"/>
          <a:ext cx="3642481" cy="72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lvl="0" algn="l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cs typeface="+mj-cs"/>
            </a:rPr>
            <a:t>Different shapes of one plant and different diseases</a:t>
          </a:r>
          <a:endParaRPr lang="ar-EG" sz="1800" b="1" kern="1200" dirty="0">
            <a:cs typeface="+mj-cs"/>
          </a:endParaRPr>
        </a:p>
      </dsp:txBody>
      <dsp:txXfrm>
        <a:off x="4875807" y="2448271"/>
        <a:ext cx="3642481" cy="727302"/>
      </dsp:txXfrm>
    </dsp:sp>
    <dsp:sp modelId="{01FA471D-A1C7-47B9-BD86-654B28F30487}">
      <dsp:nvSpPr>
        <dsp:cNvPr id="0" name=""/>
        <dsp:cNvSpPr/>
      </dsp:nvSpPr>
      <dsp:spPr>
        <a:xfrm>
          <a:off x="4893966" y="2829559"/>
          <a:ext cx="514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86DBD-B903-4252-B645-4D99C5AAA450}">
      <dsp:nvSpPr>
        <dsp:cNvPr id="0" name=""/>
        <dsp:cNvSpPr/>
      </dsp:nvSpPr>
      <dsp:spPr>
        <a:xfrm rot="5400000">
          <a:off x="3598252" y="2896165"/>
          <a:ext cx="1362319" cy="122910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0113F-D972-4B00-9401-FF5B1F9B5EB6}">
      <dsp:nvSpPr>
        <dsp:cNvPr id="0" name=""/>
        <dsp:cNvSpPr/>
      </dsp:nvSpPr>
      <dsp:spPr>
        <a:xfrm>
          <a:off x="4758113" y="3168353"/>
          <a:ext cx="4566414" cy="727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cs typeface="+mn-cs"/>
            </a:rPr>
            <a:t>Different shapes of different plants and different disease</a:t>
          </a:r>
          <a:endParaRPr lang="ar-EG" sz="2000" b="1" kern="1200" dirty="0">
            <a:cs typeface="+mn-cs"/>
          </a:endParaRPr>
        </a:p>
      </dsp:txBody>
      <dsp:txXfrm>
        <a:off x="4758113" y="3168353"/>
        <a:ext cx="4566414" cy="727302"/>
      </dsp:txXfrm>
    </dsp:sp>
    <dsp:sp modelId="{A99207CB-9774-4A4A-98AC-41565E337EFB}">
      <dsp:nvSpPr>
        <dsp:cNvPr id="0" name=""/>
        <dsp:cNvSpPr/>
      </dsp:nvSpPr>
      <dsp:spPr>
        <a:xfrm>
          <a:off x="4893966" y="3560158"/>
          <a:ext cx="514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C2BD9-47AF-429B-BD45-8A6D84E83EAA}">
      <dsp:nvSpPr>
        <dsp:cNvPr id="0" name=""/>
        <dsp:cNvSpPr/>
      </dsp:nvSpPr>
      <dsp:spPr>
        <a:xfrm rot="5400000">
          <a:off x="3966984" y="3594491"/>
          <a:ext cx="961314" cy="89264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251D7-F695-4AD5-BBFD-BAA64F619801}">
      <dsp:nvSpPr>
        <dsp:cNvPr id="0" name=""/>
        <dsp:cNvSpPr/>
      </dsp:nvSpPr>
      <dsp:spPr>
        <a:xfrm>
          <a:off x="0" y="11447"/>
          <a:ext cx="7756263" cy="103135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solidFill>
            <a:schemeClr val="bg2"/>
          </a:solidFill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Sensors in our system</a:t>
          </a:r>
          <a:endParaRPr lang="en-GB" sz="4300" kern="1200" dirty="0"/>
        </a:p>
      </dsp:txBody>
      <dsp:txXfrm>
        <a:off x="50347" y="61794"/>
        <a:ext cx="7655569" cy="930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89D81-85BB-454E-B370-6AA69FE9D89A}">
      <dsp:nvSpPr>
        <dsp:cNvPr id="0" name=""/>
        <dsp:cNvSpPr/>
      </dsp:nvSpPr>
      <dsp:spPr>
        <a:xfrm>
          <a:off x="127357" y="41172"/>
          <a:ext cx="1781752" cy="26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1910" rIns="41910" bIns="0" numCol="1" spcCol="1270" anchor="b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NPK Sensor</a:t>
          </a:r>
          <a:endParaRPr lang="ar-EG" sz="1100" kern="1200" dirty="0"/>
        </a:p>
      </dsp:txBody>
      <dsp:txXfrm>
        <a:off x="127357" y="41172"/>
        <a:ext cx="1781752" cy="267262"/>
      </dsp:txXfrm>
    </dsp:sp>
    <dsp:sp modelId="{2A3FE8B3-25E3-434A-AF65-50BAE5186FAD}">
      <dsp:nvSpPr>
        <dsp:cNvPr id="0" name=""/>
        <dsp:cNvSpPr/>
      </dsp:nvSpPr>
      <dsp:spPr>
        <a:xfrm>
          <a:off x="144016" y="360035"/>
          <a:ext cx="1781752" cy="178175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23" t="-2000" r="-723" b="-2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8967B3-68FF-4465-99C0-0C495FD7AC7E}">
      <dsp:nvSpPr>
        <dsp:cNvPr id="0" name=""/>
        <dsp:cNvSpPr/>
      </dsp:nvSpPr>
      <dsp:spPr>
        <a:xfrm>
          <a:off x="2097455" y="41172"/>
          <a:ext cx="1781752" cy="26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1910" rIns="41910" bIns="0" numCol="1" spcCol="1270" anchor="b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Rain Sensor</a:t>
          </a:r>
          <a:endParaRPr lang="ar-EG" sz="1100" kern="1200" dirty="0"/>
        </a:p>
      </dsp:txBody>
      <dsp:txXfrm>
        <a:off x="2097455" y="41172"/>
        <a:ext cx="1781752" cy="267262"/>
      </dsp:txXfrm>
    </dsp:sp>
    <dsp:sp modelId="{8897824D-3ECE-4659-86C2-D3D922A2F115}">
      <dsp:nvSpPr>
        <dsp:cNvPr id="0" name=""/>
        <dsp:cNvSpPr/>
      </dsp:nvSpPr>
      <dsp:spPr>
        <a:xfrm>
          <a:off x="2097455" y="361407"/>
          <a:ext cx="1781752" cy="1781752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23" t="-2544" r="723" b="-31456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AC8B02-9820-4081-A2A8-03912DF6F86E}">
      <dsp:nvSpPr>
        <dsp:cNvPr id="0" name=""/>
        <dsp:cNvSpPr/>
      </dsp:nvSpPr>
      <dsp:spPr>
        <a:xfrm>
          <a:off x="4067554" y="41172"/>
          <a:ext cx="1781752" cy="26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1910" rIns="41910" bIns="0" numCol="1" spcCol="1270" anchor="b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Soil Moisture Sensor</a:t>
          </a:r>
          <a:endParaRPr lang="ar-EG" sz="1100" kern="1200" dirty="0"/>
        </a:p>
      </dsp:txBody>
      <dsp:txXfrm>
        <a:off x="4067554" y="41172"/>
        <a:ext cx="1781752" cy="267262"/>
      </dsp:txXfrm>
    </dsp:sp>
    <dsp:sp modelId="{2B15EC32-EEEE-4165-8770-A9463DE2924B}">
      <dsp:nvSpPr>
        <dsp:cNvPr id="0" name=""/>
        <dsp:cNvSpPr/>
      </dsp:nvSpPr>
      <dsp:spPr>
        <a:xfrm>
          <a:off x="4032453" y="360035"/>
          <a:ext cx="1781752" cy="178175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2826" t="-723" r="2826" b="723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3A5955-FAC9-499C-8E28-7C1443460A93}">
      <dsp:nvSpPr>
        <dsp:cNvPr id="0" name=""/>
        <dsp:cNvSpPr/>
      </dsp:nvSpPr>
      <dsp:spPr>
        <a:xfrm>
          <a:off x="1112406" y="2321335"/>
          <a:ext cx="1781752" cy="26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1910" rIns="41910" bIns="0" numCol="1" spcCol="1270" anchor="b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MQ Gas Sensor</a:t>
          </a:r>
          <a:endParaRPr lang="ar-EG" sz="1100" kern="1200"/>
        </a:p>
      </dsp:txBody>
      <dsp:txXfrm>
        <a:off x="1112406" y="2321335"/>
        <a:ext cx="1781752" cy="267262"/>
      </dsp:txXfrm>
    </dsp:sp>
    <dsp:sp modelId="{6E36ECF8-F00D-492E-96F7-1E095AB0EFA2}">
      <dsp:nvSpPr>
        <dsp:cNvPr id="0" name=""/>
        <dsp:cNvSpPr/>
      </dsp:nvSpPr>
      <dsp:spPr>
        <a:xfrm>
          <a:off x="1112406" y="2641570"/>
          <a:ext cx="1781752" cy="1781752"/>
        </a:xfrm>
        <a:prstGeom prst="rect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54" t="-2168" r="-88646" b="2168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D72F65-24B5-45F5-B5C1-AD32290030A6}">
      <dsp:nvSpPr>
        <dsp:cNvPr id="0" name=""/>
        <dsp:cNvSpPr/>
      </dsp:nvSpPr>
      <dsp:spPr>
        <a:xfrm>
          <a:off x="3082504" y="2321335"/>
          <a:ext cx="1781752" cy="267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1910" rIns="41910" bIns="0" numCol="1" spcCol="1270" anchor="b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Soil Temperature Sensor</a:t>
          </a:r>
          <a:endParaRPr lang="ar-EG" sz="1100" kern="1200" dirty="0"/>
        </a:p>
      </dsp:txBody>
      <dsp:txXfrm>
        <a:off x="3082504" y="2321335"/>
        <a:ext cx="1781752" cy="267262"/>
      </dsp:txXfrm>
    </dsp:sp>
    <dsp:sp modelId="{336B4836-3E0E-4280-BDE1-C2B1D0C10616}">
      <dsp:nvSpPr>
        <dsp:cNvPr id="0" name=""/>
        <dsp:cNvSpPr/>
      </dsp:nvSpPr>
      <dsp:spPr>
        <a:xfrm>
          <a:off x="3082504" y="2641570"/>
          <a:ext cx="1781752" cy="1781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4AEAF-5ECA-40AA-AF1E-20BAFE455032}">
      <dsp:nvSpPr>
        <dsp:cNvPr id="0" name=""/>
        <dsp:cNvSpPr/>
      </dsp:nvSpPr>
      <dsp:spPr>
        <a:xfrm>
          <a:off x="0" y="0"/>
          <a:ext cx="7756263" cy="103135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642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bg1"/>
              </a:solidFill>
            </a:rPr>
            <a:t>NPK  sensor</a:t>
          </a:r>
          <a:endParaRPr lang="en-GB" sz="4300" kern="1200" dirty="0">
            <a:solidFill>
              <a:schemeClr val="bg1"/>
            </a:solidFill>
          </a:endParaRPr>
        </a:p>
      </dsp:txBody>
      <dsp:txXfrm>
        <a:off x="50347" y="50347"/>
        <a:ext cx="7655569" cy="9306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E493A-9A54-4A97-8101-3FB6291AF4BD}">
      <dsp:nvSpPr>
        <dsp:cNvPr id="0" name=""/>
        <dsp:cNvSpPr/>
      </dsp:nvSpPr>
      <dsp:spPr>
        <a:xfrm>
          <a:off x="0" y="0"/>
          <a:ext cx="7756263" cy="1002010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6425" cap="flat" cmpd="sng" algn="ctr">
          <a:noFill/>
          <a:prstDash val="solid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bg1"/>
              </a:solidFill>
            </a:rPr>
            <a:t>NPK  sensor</a:t>
          </a:r>
          <a:endParaRPr lang="en-GB" sz="4200" kern="1200" dirty="0">
            <a:solidFill>
              <a:schemeClr val="bg1"/>
            </a:solidFill>
          </a:endParaRPr>
        </a:p>
      </dsp:txBody>
      <dsp:txXfrm>
        <a:off x="48914" y="48914"/>
        <a:ext cx="7658435" cy="9041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26D1B8D-1E82-475D-BFDC-925305BDDC96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FE78D82-27B1-4224-8EB1-7E1A871812E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7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78D82-27B1-4224-8EB1-7E1A871812E1}" type="slidenum">
              <a:rPr lang="ar-EG" smtClean="0"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4249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ar-EG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ar-EG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825954-03BE-4B92-9C4D-4813D6BE1B4D}" type="datetimeFigureOut">
              <a:rPr lang="ar-EG" smtClean="0"/>
              <a:t>28/02/1445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1965D4-88F2-4CFF-94B0-5489F8AFD5B4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Layout" Target="../diagrams/layout7.xml"/><Relationship Id="rId7" Type="http://schemas.openxmlformats.org/officeDocument/2006/relationships/image" Target="../media/image13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6.jpeg"/><Relationship Id="rId7" Type="http://schemas.openxmlformats.org/officeDocument/2006/relationships/diagramColors" Target="../diagrams/colors1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7.jpe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28.jpe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3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5.jpeg"/><Relationship Id="rId3" Type="http://schemas.openxmlformats.org/officeDocument/2006/relationships/diagramLayout" Target="../diagrams/layout21.xml"/><Relationship Id="rId7" Type="http://schemas.openxmlformats.org/officeDocument/2006/relationships/image" Target="../media/image31.jpeg"/><Relationship Id="rId12" Type="http://schemas.openxmlformats.org/officeDocument/2006/relationships/image" Target="../media/image25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1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21.xml"/><Relationship Id="rId10" Type="http://schemas.openxmlformats.org/officeDocument/2006/relationships/image" Target="../media/image33.jpeg"/><Relationship Id="rId4" Type="http://schemas.openxmlformats.org/officeDocument/2006/relationships/diagramQuickStyle" Target="../diagrams/quickStyle21.xml"/><Relationship Id="rId9" Type="http://schemas.openxmlformats.org/officeDocument/2006/relationships/image" Target="../media/image18.jpeg"/><Relationship Id="rId14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SMART AGRICULTURE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6600" i="1" cap="small" dirty="0">
                <a:solidFill>
                  <a:schemeClr val="bg1"/>
                </a:solidFill>
                <a:latin typeface="Bahnschrift SemiCondensed" pitchFamily="34" charset="0"/>
                <a:ea typeface="+mj-ea"/>
              </a:rPr>
              <a:t>a</a:t>
            </a:r>
            <a:endParaRPr lang="ar-EG" sz="6600" i="1" cap="small" dirty="0">
              <a:solidFill>
                <a:schemeClr val="bg1"/>
              </a:solidFill>
              <a:latin typeface="Bahnschrift SemiCondensed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87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840" y="404664"/>
            <a:ext cx="7467600" cy="1143000"/>
          </a:xfrm>
        </p:spPr>
        <p:txBody>
          <a:bodyPr/>
          <a:lstStyle/>
          <a:p>
            <a:r>
              <a:rPr lang="en-US" dirty="0" smtClean="0"/>
              <a:t>IMPROVEMENT and TESTING</a:t>
            </a:r>
            <a:endParaRPr lang="ar-EG" dirty="0"/>
          </a:p>
        </p:txBody>
      </p:sp>
      <p:pic>
        <p:nvPicPr>
          <p:cNvPr id="1031" name="Picture 7" descr="C:\Users\ELBOSTAN\AppData\Local\Microsoft\Windows\INetCache\IE\B0P4UXU4\iot-farming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280920" cy="47525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ectangle 18"/>
          <p:cNvSpPr/>
          <p:nvPr/>
        </p:nvSpPr>
        <p:spPr>
          <a:xfrm>
            <a:off x="1660465" y="1934927"/>
            <a:ext cx="1646605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MORE DATA</a:t>
            </a:r>
            <a:endParaRPr lang="ar-EG" dirty="0"/>
          </a:p>
        </p:txBody>
      </p:sp>
      <p:sp>
        <p:nvSpPr>
          <p:cNvPr id="22" name="TextBox 21"/>
          <p:cNvSpPr txBox="1"/>
          <p:nvPr/>
        </p:nvSpPr>
        <p:spPr>
          <a:xfrm>
            <a:off x="467544" y="2537787"/>
            <a:ext cx="201622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1">
            <a:spAutoFit/>
          </a:bodyPr>
          <a:lstStyle/>
          <a:p>
            <a:r>
              <a:rPr lang="en-US" dirty="0" smtClean="0"/>
              <a:t>Detect Accuracy</a:t>
            </a:r>
            <a:endParaRPr lang="ar-EG" dirty="0"/>
          </a:p>
        </p:txBody>
      </p:sp>
      <p:sp>
        <p:nvSpPr>
          <p:cNvPr id="23" name="TextBox 22"/>
          <p:cNvSpPr txBox="1"/>
          <p:nvPr/>
        </p:nvSpPr>
        <p:spPr>
          <a:xfrm>
            <a:off x="181785" y="3384664"/>
            <a:ext cx="147989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1">
            <a:spAutoFit/>
          </a:bodyPr>
          <a:lstStyle/>
          <a:p>
            <a:r>
              <a:rPr lang="en-US" dirty="0" smtClean="0"/>
              <a:t>Detect Plots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05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/>
          <p:cNvSpPr/>
          <p:nvPr/>
        </p:nvSpPr>
        <p:spPr>
          <a:xfrm>
            <a:off x="539552" y="769061"/>
            <a:ext cx="7560840" cy="532859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Finally</a:t>
            </a:r>
          </a:p>
          <a:p>
            <a:pPr algn="ctr"/>
            <a:r>
              <a:rPr lang="en-US" dirty="0" smtClean="0"/>
              <a:t>We have model with high accuracy ready for the project ^_^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5407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Smart Agriculture System 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/>
              <a:t>IOT presentation 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114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073388417"/>
              </p:ext>
            </p:extLst>
          </p:nvPr>
        </p:nvGraphicFramePr>
        <p:xfrm>
          <a:off x="688490" y="570156"/>
          <a:ext cx="7756263" cy="105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795380587"/>
              </p:ext>
            </p:extLst>
          </p:nvPr>
        </p:nvGraphicFramePr>
        <p:xfrm>
          <a:off x="1691680" y="1916832"/>
          <a:ext cx="5976664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31372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844824"/>
            <a:ext cx="3528391" cy="4555232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38100" dist="12700" dir="54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l" rtl="0">
              <a:buFont typeface="Wingdings" pitchFamily="2" charset="2"/>
              <a:buChar char="Ø"/>
            </a:pPr>
            <a:r>
              <a:rPr lang="en-GB" dirty="0" smtClean="0"/>
              <a:t>measure the soil’s current N, P, and K levels to determine how much additional nutrient content must be added to </a:t>
            </a:r>
            <a:r>
              <a:rPr lang="en-GB" u="sng" dirty="0" smtClean="0">
                <a:solidFill>
                  <a:schemeClr val="tx1"/>
                </a:solidFill>
              </a:rPr>
              <a:t>increase crop fertility</a:t>
            </a:r>
            <a:r>
              <a:rPr lang="en-GB" dirty="0" smtClean="0"/>
              <a:t>.</a:t>
            </a:r>
          </a:p>
          <a:p>
            <a:pPr algn="l" rtl="0"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itrogen </a:t>
            </a:r>
            <a:r>
              <a:rPr lang="en-GB" dirty="0"/>
              <a:t> </a:t>
            </a:r>
            <a:r>
              <a:rPr lang="en-GB" dirty="0" smtClean="0">
                <a:sym typeface="Wingdings" pitchFamily="2" charset="2"/>
              </a:rPr>
              <a:t> </a:t>
            </a:r>
            <a:r>
              <a:rPr lang="en-GB" dirty="0" smtClean="0"/>
              <a:t>responsible </a:t>
            </a:r>
            <a:r>
              <a:rPr lang="en-GB" dirty="0"/>
              <a:t>for the growth and greenness of plant leaves</a:t>
            </a:r>
          </a:p>
          <a:p>
            <a:pPr algn="l" rtl="0"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</a:rPr>
              <a:t>P</a:t>
            </a:r>
            <a:r>
              <a:rPr lang="en-GB" dirty="0" smtClean="0"/>
              <a:t>hosphorus </a:t>
            </a:r>
            <a:r>
              <a:rPr lang="en-GB" dirty="0" smtClean="0">
                <a:sym typeface="Wingdings" pitchFamily="2" charset="2"/>
              </a:rPr>
              <a:t></a:t>
            </a:r>
            <a:r>
              <a:rPr lang="en-GB" dirty="0" smtClean="0"/>
              <a:t> </a:t>
            </a:r>
            <a:r>
              <a:rPr lang="en-GB" dirty="0"/>
              <a:t>helps the plant grow strong roots, fruit, and flowers.</a:t>
            </a:r>
          </a:p>
          <a:p>
            <a:pPr algn="l" rtl="0">
              <a:buFont typeface="Wingdings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</a:rPr>
              <a:t>P</a:t>
            </a:r>
            <a:r>
              <a:rPr lang="en-GB" dirty="0" smtClean="0">
                <a:solidFill>
                  <a:schemeClr val="tx1"/>
                </a:solidFill>
              </a:rPr>
              <a:t>otassium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</a:t>
            </a:r>
            <a:r>
              <a:rPr lang="en-GB" dirty="0" smtClean="0"/>
              <a:t> </a:t>
            </a:r>
            <a:r>
              <a:rPr lang="en-GB" dirty="0"/>
              <a:t>improves the overall health and hardiness of a plant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2357661"/>
              </p:ext>
            </p:extLst>
          </p:nvPr>
        </p:nvGraphicFramePr>
        <p:xfrm>
          <a:off x="688490" y="570156"/>
          <a:ext cx="7756263" cy="105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1"/>
          <p:cNvSpPr txBox="1">
            <a:spLocks/>
          </p:cNvSpPr>
          <p:nvPr/>
        </p:nvSpPr>
        <p:spPr>
          <a:xfrm>
            <a:off x="4566884" y="1844824"/>
            <a:ext cx="3528391" cy="453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38100" dist="12700" dir="54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  <a:defRPr kumimoji="0" sz="2400"/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/>
            </a:lvl2pPr>
            <a:lvl3pPr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/>
            </a:lvl3pPr>
            <a:lvl4pPr marL="1188720" indent="-182880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/>
            </a:lvl4pPr>
            <a:lvl5pPr marL="1463040" indent="-182880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/>
            </a:lvl5pPr>
            <a:lvl6pPr marL="1737360" indent="-182880">
              <a:spcBef>
                <a:spcPct val="20000"/>
              </a:spcBef>
              <a:buClr>
                <a:schemeClr val="accent1"/>
              </a:buClr>
              <a:buChar char="•"/>
              <a:defRPr kumimoji="0" sz="1600"/>
            </a:lvl6pPr>
            <a:lvl7pPr marL="2011680" indent="-182880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baseline="0"/>
            </a:lvl7pPr>
            <a:lvl8pPr marL="2286000" indent="-182880">
              <a:spcBef>
                <a:spcPct val="20000"/>
              </a:spcBef>
              <a:buClr>
                <a:schemeClr val="accent2"/>
              </a:buClr>
              <a:buChar char="•"/>
              <a:defRPr kumimoji="0" sz="1400" cap="small" baseline="0"/>
            </a:lvl8pPr>
            <a:lvl9pPr marL="2560320"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baseline="0"/>
            </a:lvl9pPr>
          </a:lstStyle>
          <a:p>
            <a:r>
              <a:rPr lang="en-GB" sz="2000" dirty="0"/>
              <a:t>It can therefore be used with any type of soil</a:t>
            </a:r>
          </a:p>
          <a:p>
            <a:r>
              <a:rPr lang="en-GB" sz="2000" dirty="0"/>
              <a:t>It should be noted that the sensor cannot be used with an </a:t>
            </a:r>
            <a:r>
              <a:rPr lang="en-GB" sz="2000" dirty="0" smtClean="0"/>
              <a:t>arduino </a:t>
            </a:r>
            <a:r>
              <a:rPr lang="en-GB" sz="2000" dirty="0"/>
              <a:t>directly. </a:t>
            </a:r>
            <a:r>
              <a:rPr lang="en-GB" sz="2000" dirty="0" smtClean="0"/>
              <a:t>you’ll </a:t>
            </a:r>
            <a:r>
              <a:rPr lang="en-GB" sz="2000" dirty="0"/>
              <a:t>need an RS-485 transceiver module that converts a UART serial stream to RS-485</a:t>
            </a:r>
          </a:p>
          <a:p>
            <a:r>
              <a:rPr lang="en-GB" sz="2000" dirty="0"/>
              <a:t>The sensor includes a stainless steel probe that is rust-proof</a:t>
            </a:r>
          </a:p>
        </p:txBody>
      </p:sp>
    </p:spTree>
    <p:extLst>
      <p:ext uri="{BB962C8B-B14F-4D97-AF65-F5344CB8AC3E}">
        <p14:creationId xmlns:p14="http://schemas.microsoft.com/office/powerpoint/2010/main" val="418601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71925865"/>
              </p:ext>
            </p:extLst>
          </p:nvPr>
        </p:nvGraphicFramePr>
        <p:xfrm>
          <a:off x="688490" y="332656"/>
          <a:ext cx="7756263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51175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GB" sz="2400" b="1" dirty="0" smtClean="0"/>
              <a:t>NPK </a:t>
            </a:r>
            <a:r>
              <a:rPr lang="en-GB" sz="2400" b="1" dirty="0"/>
              <a:t>S</a:t>
            </a:r>
            <a:r>
              <a:rPr lang="en-GB" sz="2400" b="1" dirty="0" smtClean="0"/>
              <a:t>ensor Output</a:t>
            </a:r>
            <a:endParaRPr lang="en-GB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76872"/>
            <a:ext cx="6617853" cy="388843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69866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466186373"/>
              </p:ext>
            </p:extLst>
          </p:nvPr>
        </p:nvGraphicFramePr>
        <p:xfrm>
          <a:off x="688490" y="570156"/>
          <a:ext cx="7756263" cy="105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2" descr="Amazon.com: Taidacent RS485 Soil NPK PH Sensor Probe NPK Sensors Detector  Meter for Agricultural Soil Nitrogen Tester (Soil nitrogen, Phosphorus and  Potassium Moisture) : Patio, Lawn &amp; Gard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Soil NPK Senso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60495"/>
            <a:ext cx="3352800" cy="350520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07" y="2060867"/>
            <a:ext cx="3888432" cy="4104456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8444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488832" cy="4968552"/>
          </a:xfr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 rtl="0">
              <a:buFont typeface="Wingdings" pitchFamily="2" charset="2"/>
              <a:buChar char="Ø"/>
            </a:pPr>
            <a:endParaRPr lang="en-GB" sz="2000" b="1" dirty="0" smtClean="0"/>
          </a:p>
          <a:p>
            <a:pPr algn="l" rtl="0">
              <a:buFont typeface="Wingdings" pitchFamily="2" charset="2"/>
              <a:buChar char="Ø"/>
            </a:pPr>
            <a:r>
              <a:rPr lang="en-GB" sz="2000" b="1" dirty="0" smtClean="0"/>
              <a:t>You </a:t>
            </a:r>
            <a:r>
              <a:rPr lang="en-GB" sz="2000" b="1" dirty="0"/>
              <a:t>can use this sensor to monitor rain or slushy </a:t>
            </a:r>
            <a:r>
              <a:rPr lang="en-GB" sz="2000" b="1" dirty="0" smtClean="0"/>
              <a:t>snow/hail.</a:t>
            </a:r>
          </a:p>
          <a:p>
            <a:pPr algn="l" rtl="0">
              <a:buFont typeface="Wingdings" pitchFamily="2" charset="2"/>
              <a:buChar char="Ø"/>
            </a:pPr>
            <a:r>
              <a:rPr lang="en-GB" sz="2000" b="1" dirty="0" smtClean="0"/>
              <a:t>The </a:t>
            </a:r>
            <a:r>
              <a:rPr lang="en-GB" sz="2000" b="1" dirty="0"/>
              <a:t>sensing pad with series of exposed copper traces, together acts as a variable </a:t>
            </a:r>
            <a:r>
              <a:rPr lang="en-GB" sz="2000" b="1" dirty="0" smtClean="0"/>
              <a:t>resistor.</a:t>
            </a:r>
          </a:p>
          <a:p>
            <a:pPr marL="0" indent="0" algn="l" rtl="0">
              <a:buNone/>
            </a:pPr>
            <a:r>
              <a:rPr lang="en-GB" sz="2000" b="1" dirty="0"/>
              <a:t> </a:t>
            </a:r>
            <a:r>
              <a:rPr lang="en-GB" sz="2000" b="1" dirty="0" smtClean="0"/>
              <a:t>   resistance </a:t>
            </a:r>
            <a:r>
              <a:rPr lang="en-GB" sz="2000" b="1" dirty="0"/>
              <a:t>varies according to the amount of water </a:t>
            </a:r>
            <a:r>
              <a:rPr lang="en-GB" sz="2000" b="1" dirty="0" smtClean="0"/>
              <a:t>on it</a:t>
            </a:r>
            <a:endParaRPr lang="en-US" sz="2000" b="1" dirty="0"/>
          </a:p>
          <a:p>
            <a:pPr algn="l" rtl="0">
              <a:buFont typeface="Wingdings" pitchFamily="2" charset="2"/>
              <a:buChar char="Ø"/>
            </a:pPr>
            <a:r>
              <a:rPr lang="en-GB" sz="2000" b="1" dirty="0" smtClean="0"/>
              <a:t>Resistance </a:t>
            </a:r>
            <a:r>
              <a:rPr lang="en-GB" sz="2000" b="1" dirty="0"/>
              <a:t>is inversely proportional to the amount of </a:t>
            </a:r>
            <a:r>
              <a:rPr lang="en-GB" sz="2000" b="1" dirty="0" smtClean="0"/>
              <a:t>water:</a:t>
            </a:r>
          </a:p>
          <a:p>
            <a:pPr algn="l" rtl="0">
              <a:buFont typeface="Courier New" pitchFamily="49" charset="0"/>
              <a:buChar char="o"/>
            </a:pPr>
            <a:r>
              <a:rPr lang="en-GB" sz="2000" dirty="0" smtClean="0"/>
              <a:t>   </a:t>
            </a:r>
            <a:r>
              <a:rPr lang="en-GB" sz="2000" b="1" dirty="0" smtClean="0"/>
              <a:t>The </a:t>
            </a:r>
            <a:r>
              <a:rPr lang="en-GB" sz="2000" b="1" u="sng" dirty="0">
                <a:solidFill>
                  <a:srgbClr val="FF0000"/>
                </a:solidFill>
              </a:rPr>
              <a:t>more water </a:t>
            </a:r>
            <a:r>
              <a:rPr lang="en-GB" sz="2000" b="1" dirty="0" smtClean="0"/>
              <a:t>will </a:t>
            </a:r>
            <a:r>
              <a:rPr lang="en-GB" sz="2000" b="1" dirty="0"/>
              <a:t>result in a </a:t>
            </a:r>
            <a:r>
              <a:rPr lang="en-GB" sz="2000" b="1" u="sng" dirty="0">
                <a:solidFill>
                  <a:srgbClr val="FF0000"/>
                </a:solidFill>
              </a:rPr>
              <a:t>lower </a:t>
            </a:r>
            <a:r>
              <a:rPr lang="en-GB" sz="2000" b="1" u="sng" dirty="0" smtClean="0">
                <a:solidFill>
                  <a:srgbClr val="FF0000"/>
                </a:solidFill>
              </a:rPr>
              <a:t>resistance</a:t>
            </a:r>
            <a:r>
              <a:rPr lang="en-GB" sz="2000" b="1" dirty="0" smtClean="0">
                <a:solidFill>
                  <a:srgbClr val="FF0000"/>
                </a:solidFill>
              </a:rPr>
              <a:t>.</a:t>
            </a:r>
          </a:p>
          <a:p>
            <a:pPr algn="l" rtl="0">
              <a:buFont typeface="Courier New" pitchFamily="49" charset="0"/>
              <a:buChar char="o"/>
            </a:pP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  </a:t>
            </a:r>
            <a:r>
              <a:rPr lang="en-GB" sz="2000" b="1" dirty="0" smtClean="0"/>
              <a:t>The </a:t>
            </a:r>
            <a:r>
              <a:rPr lang="en-GB" sz="2000" b="1" u="sng" dirty="0">
                <a:solidFill>
                  <a:srgbClr val="00B0F0"/>
                </a:solidFill>
              </a:rPr>
              <a:t>less water </a:t>
            </a:r>
            <a:r>
              <a:rPr lang="en-GB" sz="2000" b="1" dirty="0" smtClean="0"/>
              <a:t>will result </a:t>
            </a:r>
            <a:r>
              <a:rPr lang="en-GB" sz="2000" b="1" dirty="0"/>
              <a:t>in a </a:t>
            </a:r>
            <a:r>
              <a:rPr lang="en-GB" sz="2000" b="1" u="sng" dirty="0">
                <a:solidFill>
                  <a:srgbClr val="00B0F0"/>
                </a:solidFill>
              </a:rPr>
              <a:t>higher resistance</a:t>
            </a:r>
            <a:r>
              <a:rPr lang="en-GB" sz="2000" dirty="0" smtClean="0">
                <a:solidFill>
                  <a:srgbClr val="00B0F0"/>
                </a:solidFill>
              </a:rPr>
              <a:t>.</a:t>
            </a:r>
            <a:endParaRPr lang="en-GB" sz="2000" dirty="0">
              <a:solidFill>
                <a:srgbClr val="00B0F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74803642"/>
              </p:ext>
            </p:extLst>
          </p:nvPr>
        </p:nvGraphicFramePr>
        <p:xfrm>
          <a:off x="323528" y="476672"/>
          <a:ext cx="7128792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04048" y="2204864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5880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19404686"/>
              </p:ext>
            </p:extLst>
          </p:nvPr>
        </p:nvGraphicFramePr>
        <p:xfrm>
          <a:off x="688490" y="570156"/>
          <a:ext cx="7756263" cy="105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924170" cy="4104456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TextBox 6"/>
          <p:cNvSpPr txBox="1"/>
          <p:nvPr/>
        </p:nvSpPr>
        <p:spPr>
          <a:xfrm>
            <a:off x="683568" y="179909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itchFamily="2" charset="2"/>
              <a:buChar char="Ø"/>
            </a:pPr>
            <a:r>
              <a:rPr lang="en-GB" sz="2400" b="1" dirty="0" smtClean="0"/>
              <a:t>Output :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53125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87872328"/>
              </p:ext>
            </p:extLst>
          </p:nvPr>
        </p:nvGraphicFramePr>
        <p:xfrm>
          <a:off x="688490" y="570156"/>
          <a:ext cx="7756263" cy="105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2737869" cy="38164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196480"/>
            <a:ext cx="42672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23" y="4444535"/>
            <a:ext cx="3312368" cy="1823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304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ar-EG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95536" y="1700808"/>
            <a:ext cx="4536504" cy="43204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l"/>
            <a:r>
              <a:rPr lang="en-US" dirty="0" smtClean="0"/>
              <a:t>-</a:t>
            </a:r>
            <a:r>
              <a:rPr lang="en-US" b="1" dirty="0" smtClean="0"/>
              <a:t> Introduction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- Main idea</a:t>
            </a:r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- AI</a:t>
            </a:r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- IOT</a:t>
            </a:r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- Flutter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Cloud computing</a:t>
            </a:r>
            <a:r>
              <a:rPr lang="ar-EG" b="1" dirty="0" smtClean="0"/>
              <a:t> </a:t>
            </a:r>
            <a:r>
              <a:rPr lang="en-US" dirty="0" smtClean="0"/>
              <a:t>-</a:t>
            </a:r>
          </a:p>
          <a:p>
            <a:pPr algn="l"/>
            <a:r>
              <a:rPr lang="en-US" dirty="0" smtClean="0"/>
              <a:t> </a:t>
            </a:r>
            <a:endParaRPr lang="ar-EG" dirty="0"/>
          </a:p>
        </p:txBody>
      </p:sp>
      <p:pic>
        <p:nvPicPr>
          <p:cNvPr id="4" name="Content Placeholder 3" descr="A picture containing circle, sphere, art&#10;&#10;Description automatically generated">
            <a:extLst>
              <a:ext uri="{FF2B5EF4-FFF2-40B4-BE49-F238E27FC236}">
                <a16:creationId xmlns:lc="http://schemas.openxmlformats.org/drawingml/2006/lockedCanvas" xmlns:a16="http://schemas.microsoft.com/office/drawing/2014/main" xmlns="" id="{1E49C59F-DF7F-EF3A-254A-5F71A3C3124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88640"/>
            <a:ext cx="896099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342637520"/>
              </p:ext>
            </p:extLst>
          </p:nvPr>
        </p:nvGraphicFramePr>
        <p:xfrm>
          <a:off x="323528" y="332656"/>
          <a:ext cx="8121225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484784"/>
            <a:ext cx="7311370" cy="4608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38100" dist="12700" dir="54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defPPr>
              <a:defRPr lang="ar-EG"/>
            </a:defPPr>
            <a:lvl1pPr marL="27432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  <a:defRPr kumimoji="0" sz="2000"/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/>
            </a:lvl2pPr>
            <a:lvl3pPr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/>
            </a:lvl3pPr>
            <a:lvl4pPr marL="1188720" indent="-182880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/>
            </a:lvl4pPr>
            <a:lvl5pPr marL="1463040" indent="-182880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/>
            </a:lvl5pPr>
            <a:lvl6pPr marL="1737360" indent="-182880">
              <a:spcBef>
                <a:spcPct val="20000"/>
              </a:spcBef>
              <a:buClr>
                <a:schemeClr val="accent1"/>
              </a:buClr>
              <a:buChar char="•"/>
              <a:defRPr kumimoji="0" sz="1600"/>
            </a:lvl6pPr>
            <a:lvl7pPr marL="2011680" indent="-182880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baseline="0"/>
            </a:lvl7pPr>
            <a:lvl8pPr marL="2286000" indent="-182880">
              <a:spcBef>
                <a:spcPct val="20000"/>
              </a:spcBef>
              <a:buClr>
                <a:schemeClr val="accent2"/>
              </a:buClr>
              <a:buChar char="•"/>
              <a:defRPr kumimoji="0" sz="1400" cap="small" baseline="0"/>
            </a:lvl8pPr>
            <a:lvl9pPr marL="2560320"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baseline="0"/>
            </a:lvl9pPr>
          </a:lstStyle>
          <a:p>
            <a:endParaRPr lang="en-US" dirty="0"/>
          </a:p>
          <a:p>
            <a:r>
              <a:rPr lang="en-GB" dirty="0"/>
              <a:t>Monitors the moisture level of the soil and automatically supplies the necessary amount of water to the plants.</a:t>
            </a:r>
          </a:p>
          <a:p>
            <a:r>
              <a:rPr lang="en-GB" dirty="0"/>
              <a:t>plants can be watered only when required, avoiding over- or under-watering. (No Wastage)</a:t>
            </a:r>
          </a:p>
          <a:p>
            <a:r>
              <a:rPr lang="en-GB" dirty="0"/>
              <a:t>he fork-shaped probe with two exposed conductors acts as a variable resistor (similar to a potentiometer) whose resistance varies with the soil’s moisture content.</a:t>
            </a:r>
          </a:p>
          <a:p>
            <a:r>
              <a:rPr lang="en-GB" dirty="0"/>
              <a:t>The more water in the soil, the better the conductivity and the lower the resistance.</a:t>
            </a:r>
          </a:p>
          <a:p>
            <a:r>
              <a:rPr lang="en-GB" dirty="0"/>
              <a:t>The less water in the soil, the lower the conductivity and thus the higher the resistance</a:t>
            </a:r>
          </a:p>
        </p:txBody>
      </p:sp>
    </p:spTree>
    <p:extLst>
      <p:ext uri="{BB962C8B-B14F-4D97-AF65-F5344CB8AC3E}">
        <p14:creationId xmlns:p14="http://schemas.microsoft.com/office/powerpoint/2010/main" val="11245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17347043"/>
              </p:ext>
            </p:extLst>
          </p:nvPr>
        </p:nvGraphicFramePr>
        <p:xfrm>
          <a:off x="688490" y="332656"/>
          <a:ext cx="7771942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6912768" cy="482453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Rectangle 2"/>
          <p:cNvSpPr/>
          <p:nvPr/>
        </p:nvSpPr>
        <p:spPr>
          <a:xfrm>
            <a:off x="827584" y="1211331"/>
            <a:ext cx="1944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Wingdings" pitchFamily="2" charset="2"/>
              <a:buChar char="v"/>
            </a:pPr>
            <a:r>
              <a:rPr lang="en-GB" b="1" dirty="0" smtClean="0"/>
              <a:t>Output :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2365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24744"/>
            <a:ext cx="71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itchFamily="2" charset="2"/>
              <a:buChar char="Ø"/>
            </a:pPr>
            <a:r>
              <a:rPr lang="en-GB" sz="2400" b="1" dirty="0" smtClean="0"/>
              <a:t>Soil Moisture sensor with Arduino : </a:t>
            </a: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543800" cy="396044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62882969"/>
              </p:ext>
            </p:extLst>
          </p:nvPr>
        </p:nvGraphicFramePr>
        <p:xfrm>
          <a:off x="395537" y="260648"/>
          <a:ext cx="8138864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47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0087" y="1412776"/>
            <a:ext cx="7907694" cy="3831818"/>
          </a:xfrm>
          <a:prstGeom prst="rect">
            <a:avLst/>
          </a:prstGeom>
          <a:solidFill>
            <a:schemeClr val="bg1"/>
          </a:solidFill>
          <a:effectLst>
            <a:glow rad="101600">
              <a:schemeClr val="accent3">
                <a:satMod val="175000"/>
                <a:alpha val="40000"/>
              </a:schemeClr>
            </a:glow>
            <a:outerShdw blurRad="38100" dist="12700" dir="54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 smtClean="0"/>
              <a:t>detect</a:t>
            </a:r>
            <a:r>
              <a:rPr lang="en-GB" dirty="0"/>
              <a:t> LPG, Smoke, Alcohol, Propane, Hydrogen, Methane and </a:t>
            </a:r>
            <a:r>
              <a:rPr lang="en-GB" dirty="0" smtClean="0"/>
              <a:t>Carbon Monoxide</a:t>
            </a:r>
            <a:r>
              <a:rPr lang="en-GB" dirty="0"/>
              <a:t> concentrations ranging from 200 to 10000 </a:t>
            </a:r>
            <a:r>
              <a:rPr lang="en-GB" dirty="0" smtClean="0"/>
              <a:t>ppm.(Parts-per-million)</a:t>
            </a:r>
          </a:p>
          <a:p>
            <a:pPr marL="285750" indent="-285750" algn="l" rtl="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The higher the concentration, the higher the output </a:t>
            </a:r>
            <a:r>
              <a:rPr lang="en-GB" dirty="0" smtClean="0"/>
              <a:t>voltage</a:t>
            </a:r>
          </a:p>
          <a:p>
            <a:pPr marL="285750" indent="-285750" algn="l" rtl="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the lower the concentration, the lower the output </a:t>
            </a:r>
            <a:r>
              <a:rPr lang="en-GB" dirty="0" smtClean="0"/>
              <a:t>voltage</a:t>
            </a:r>
          </a:p>
          <a:p>
            <a:pPr marL="285750" indent="-285750" algn="l" rtl="0">
              <a:lnSpc>
                <a:spcPct val="150000"/>
              </a:lnSpc>
              <a:buFont typeface="Wingdings" pitchFamily="2" charset="2"/>
              <a:buChar char="Ø"/>
            </a:pPr>
            <a:r>
              <a:rPr lang="en-GB" dirty="0"/>
              <a:t>The animation below shows the relationship between gas concentration and output voltage.</a:t>
            </a:r>
            <a:endParaRPr lang="en-GB" dirty="0" smtClean="0"/>
          </a:p>
          <a:p>
            <a:pPr marL="285750" indent="-285750" algn="l" rtl="0">
              <a:lnSpc>
                <a:spcPct val="150000"/>
              </a:lnSpc>
              <a:buFont typeface="Wingdings" pitchFamily="2" charset="2"/>
              <a:buChar char="Ø"/>
            </a:pPr>
            <a:endParaRPr lang="en-GB" dirty="0" smtClean="0"/>
          </a:p>
          <a:p>
            <a:pPr marL="285750" indent="-285750" algn="l" rtl="0">
              <a:lnSpc>
                <a:spcPct val="150000"/>
              </a:lnSpc>
              <a:buFont typeface="Wingdings" pitchFamily="2" charset="2"/>
              <a:buChar char="Ø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14" y="4410204"/>
            <a:ext cx="3960440" cy="166878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81081852"/>
              </p:ext>
            </p:extLst>
          </p:nvPr>
        </p:nvGraphicFramePr>
        <p:xfrm>
          <a:off x="840891" y="404664"/>
          <a:ext cx="7619542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7662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90465"/>
            <a:ext cx="7416824" cy="3839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236064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64916" y="1628800"/>
            <a:ext cx="579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Wingdings" pitchFamily="2" charset="2"/>
              <a:buChar char="Ø"/>
            </a:pPr>
            <a:r>
              <a:rPr lang="en-GB" sz="2400" b="1" dirty="0" smtClean="0"/>
              <a:t>Gas sensor with Arduino:</a:t>
            </a:r>
            <a:endParaRPr lang="en-GB" sz="2400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44563117"/>
              </p:ext>
            </p:extLst>
          </p:nvPr>
        </p:nvGraphicFramePr>
        <p:xfrm>
          <a:off x="840891" y="722556"/>
          <a:ext cx="7547534" cy="762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875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2069188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000" b="1" dirty="0" smtClean="0"/>
              <a:t>Analog  Output</a:t>
            </a:r>
            <a:endParaRPr lang="en-GB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5" y="2729977"/>
            <a:ext cx="5259539" cy="348571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230" y="2729977"/>
            <a:ext cx="4752528" cy="3485714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4890492" y="2069188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000" b="1" dirty="0" smtClean="0"/>
              <a:t>Digital Output</a:t>
            </a:r>
            <a:endParaRPr lang="en-GB" sz="2000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410778151"/>
              </p:ext>
            </p:extLst>
          </p:nvPr>
        </p:nvGraphicFramePr>
        <p:xfrm>
          <a:off x="840891" y="722556"/>
          <a:ext cx="7464910" cy="69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016648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9" y="1772816"/>
            <a:ext cx="3918961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72816"/>
            <a:ext cx="3960440" cy="42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690466" y="6165304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</a:t>
            </a:r>
            <a:r>
              <a:rPr lang="en-GB" sz="2400" b="1" dirty="0" smtClean="0"/>
              <a:t>inout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6165304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Body </a:t>
            </a:r>
            <a:endParaRPr lang="en-GB" sz="2400" b="1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61151567"/>
              </p:ext>
            </p:extLst>
          </p:nvPr>
        </p:nvGraphicFramePr>
        <p:xfrm>
          <a:off x="683568" y="548680"/>
          <a:ext cx="7913585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908161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43583000"/>
              </p:ext>
            </p:extLst>
          </p:nvPr>
        </p:nvGraphicFramePr>
        <p:xfrm>
          <a:off x="683569" y="548680"/>
          <a:ext cx="756084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1844824"/>
            <a:ext cx="4419600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38100" dist="12700" dir="54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defPPr>
              <a:defRPr lang="ar-EG"/>
            </a:defPPr>
            <a:lvl1pPr marL="27432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  <a:defRPr kumimoji="0" sz="2000"/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/>
            </a:lvl2pPr>
            <a:lvl3pPr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/>
            </a:lvl3pPr>
            <a:lvl4pPr marL="1188720" indent="-182880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/>
            </a:lvl4pPr>
            <a:lvl5pPr marL="1463040" indent="-182880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/>
            </a:lvl5pPr>
            <a:lvl6pPr marL="1737360" indent="-182880">
              <a:spcBef>
                <a:spcPct val="20000"/>
              </a:spcBef>
              <a:buClr>
                <a:schemeClr val="accent1"/>
              </a:buClr>
              <a:buChar char="•"/>
              <a:defRPr kumimoji="0" sz="1600"/>
            </a:lvl6pPr>
            <a:lvl7pPr marL="2011680" indent="-182880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baseline="0"/>
            </a:lvl7pPr>
            <a:lvl8pPr marL="2286000" indent="-182880">
              <a:spcBef>
                <a:spcPct val="20000"/>
              </a:spcBef>
              <a:buClr>
                <a:schemeClr val="accent2"/>
              </a:buClr>
              <a:buChar char="•"/>
              <a:defRPr kumimoji="0" sz="1400" cap="small" baseline="0"/>
            </a:lvl8pPr>
            <a:lvl9pPr marL="2560320"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baseline="0"/>
            </a:lvl9pPr>
          </a:lstStyle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soil temperature sensor is a device used to measure the temperature of the soil.</a:t>
            </a:r>
          </a:p>
          <a:p>
            <a:r>
              <a:rPr lang="en-GB" dirty="0"/>
              <a:t> It is commonly used in applications such as agriculture, gardening, and environmental monitoring to monitor soil temperature for plant growth, irrigation control, and research purposes.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027183"/>
            <a:ext cx="3467100" cy="3467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7606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81475943"/>
              </p:ext>
            </p:extLst>
          </p:nvPr>
        </p:nvGraphicFramePr>
        <p:xfrm>
          <a:off x="840891" y="722556"/>
          <a:ext cx="7475526" cy="546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0423" y="2100611"/>
            <a:ext cx="5040560" cy="3848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38100" dist="12700" dir="54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defPPr>
              <a:defRPr lang="ar-EG"/>
            </a:defPPr>
            <a:lvl1pPr marL="27432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  <a:defRPr kumimoji="0" sz="2000">
                <a:solidFill>
                  <a:schemeClr val="dk1"/>
                </a:solidFill>
              </a:defRPr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>
                <a:solidFill>
                  <a:schemeClr val="dk1"/>
                </a:solidFill>
              </a:defRPr>
            </a:lvl2pPr>
            <a:lvl3pPr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>
                <a:solidFill>
                  <a:schemeClr val="dk1"/>
                </a:solidFill>
              </a:defRPr>
            </a:lvl3pPr>
            <a:lvl4pPr marL="1188720" indent="-182880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>
                <a:solidFill>
                  <a:schemeClr val="dk1"/>
                </a:solidFill>
              </a:defRPr>
            </a:lvl4pPr>
            <a:lvl5pPr marL="1463040" indent="-182880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>
                <a:solidFill>
                  <a:schemeClr val="dk1"/>
                </a:solidFill>
              </a:defRPr>
            </a:lvl5pPr>
            <a:lvl6pPr marL="1737360" indent="-182880">
              <a:spcBef>
                <a:spcPct val="20000"/>
              </a:spcBef>
              <a:buClr>
                <a:schemeClr val="accent1"/>
              </a:buClr>
              <a:buChar char="•"/>
              <a:defRPr kumimoji="0" sz="1600">
                <a:solidFill>
                  <a:schemeClr val="dk1"/>
                </a:solidFill>
              </a:defRPr>
            </a:lvl6pPr>
            <a:lvl7pPr marL="2011680" indent="-182880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baseline="0">
                <a:solidFill>
                  <a:schemeClr val="dk1"/>
                </a:solidFill>
              </a:defRPr>
            </a:lvl7pPr>
            <a:lvl8pPr marL="2286000" indent="-182880">
              <a:spcBef>
                <a:spcPct val="20000"/>
              </a:spcBef>
              <a:buClr>
                <a:schemeClr val="accent2"/>
              </a:buClr>
              <a:buChar char="•"/>
              <a:defRPr kumimoji="0" sz="1400" cap="small" baseline="0">
                <a:solidFill>
                  <a:schemeClr val="dk1"/>
                </a:solidFill>
              </a:defRPr>
            </a:lvl8pPr>
            <a:lvl9pPr marL="2560320"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baseline="0">
                <a:solidFill>
                  <a:schemeClr val="dk1"/>
                </a:solidFill>
              </a:defRPr>
            </a:lvl9pPr>
          </a:lstStyle>
          <a:p>
            <a:r>
              <a:rPr lang="en-GB" dirty="0"/>
              <a:t>The ESP8266 is a popular Wi-Fi module that can be used with Arduino boards to enable wireless connectivity</a:t>
            </a:r>
          </a:p>
          <a:p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features a built-in TCP/IP stack, which makes it capable of connecting to Wi-Fi networks and communicating with other devices over the internet.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ESP8266 can be programmed using the Arduino IDE, making it easy to integrate into Arduino projects.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27040"/>
            <a:ext cx="2621280" cy="150876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429000"/>
            <a:ext cx="2826184" cy="3146018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3546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30732477"/>
              </p:ext>
            </p:extLst>
          </p:nvPr>
        </p:nvGraphicFramePr>
        <p:xfrm>
          <a:off x="395537" y="188640"/>
          <a:ext cx="8062664" cy="576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5"/>
            <a:ext cx="8424936" cy="572497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175921400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71600" y="260648"/>
            <a:ext cx="6120680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j-cs"/>
              </a:rPr>
              <a:t>Introduction</a:t>
            </a:r>
            <a:endParaRPr lang="ar-EG" sz="2800" b="1" dirty="0">
              <a:solidFill>
                <a:schemeClr val="accent2">
                  <a:lumMod val="5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j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8720" y="1412776"/>
            <a:ext cx="7776864" cy="5040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S</a:t>
            </a:r>
            <a:r>
              <a:rPr lang="en-US" sz="2000" b="1" dirty="0" smtClean="0"/>
              <a:t>mart Agriculture </a:t>
            </a:r>
            <a:r>
              <a:rPr lang="en-US" sz="2000" b="1" dirty="0"/>
              <a:t>combines modern science and technology with agricultural cultivation, to achieve unmanned, automatic, intelligent management of agricultural production, such as </a:t>
            </a:r>
            <a:r>
              <a:rPr lang="en-US" sz="2000" b="1" dirty="0" smtClean="0"/>
              <a:t>intelligent fertilization. </a:t>
            </a:r>
          </a:p>
          <a:p>
            <a:pPr algn="ctr"/>
            <a:r>
              <a:rPr lang="en-US" sz="2000" b="1" dirty="0" smtClean="0"/>
              <a:t>It </a:t>
            </a:r>
            <a:r>
              <a:rPr lang="en-US" sz="2000" b="1" dirty="0"/>
              <a:t>is the application of artificial intelligence (AI) and Internet of Things (</a:t>
            </a:r>
            <a:r>
              <a:rPr lang="en-US" sz="2000" b="1" dirty="0" smtClean="0"/>
              <a:t>IOTs</a:t>
            </a:r>
            <a:r>
              <a:rPr lang="en-US" sz="2000" b="1" dirty="0"/>
              <a:t>) in the field of modern agriculture</a:t>
            </a:r>
            <a:r>
              <a:rPr lang="en-US" sz="2000" b="1" dirty="0" smtClean="0"/>
              <a:t>.</a:t>
            </a:r>
          </a:p>
          <a:p>
            <a:pPr algn="ctr"/>
            <a:r>
              <a:rPr lang="en-US" sz="2000" b="1" dirty="0" smtClean="0"/>
              <a:t>“SMART AGRICULTURE “ </a:t>
            </a:r>
            <a:r>
              <a:rPr lang="en-US" sz="2000" b="1" dirty="0"/>
              <a:t>is the </a:t>
            </a:r>
            <a:r>
              <a:rPr lang="en-US" sz="2000" b="1" dirty="0" smtClean="0"/>
              <a:t>project of </a:t>
            </a:r>
            <a:r>
              <a:rPr lang="en-US" sz="2000" b="1" dirty="0"/>
              <a:t>various information </a:t>
            </a:r>
            <a:r>
              <a:rPr lang="en-US" sz="2000" b="1" dirty="0" smtClean="0"/>
              <a:t>technologies </a:t>
            </a:r>
            <a:r>
              <a:rPr lang="en-US" sz="2000" b="1" dirty="0"/>
              <a:t>and </a:t>
            </a:r>
            <a:r>
              <a:rPr lang="en-US" sz="2000" b="1" dirty="0" smtClean="0"/>
              <a:t>their cross-application in the field of agriculture, including intelligent equipment, IOTs, intelligent perception, deep learning, machine learning, etc.</a:t>
            </a:r>
            <a:endParaRPr lang="ar-EG" sz="2000" b="1" dirty="0"/>
          </a:p>
        </p:txBody>
      </p:sp>
    </p:spTree>
    <p:extLst>
      <p:ext uri="{BB962C8B-B14F-4D97-AF65-F5344CB8AC3E}">
        <p14:creationId xmlns:p14="http://schemas.microsoft.com/office/powerpoint/2010/main" val="413865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57725548"/>
              </p:ext>
            </p:extLst>
          </p:nvPr>
        </p:nvGraphicFramePr>
        <p:xfrm>
          <a:off x="688490" y="570156"/>
          <a:ext cx="7756263" cy="105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85" y="2152883"/>
            <a:ext cx="2076450" cy="214884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4831239"/>
            <a:ext cx="1889760" cy="154686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23393"/>
            <a:ext cx="1821180" cy="160782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659789"/>
            <a:ext cx="1889760" cy="188976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10" y="2377440"/>
            <a:ext cx="1043940" cy="441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57"/>
          <a:stretch/>
        </p:blipFill>
        <p:spPr>
          <a:xfrm>
            <a:off x="7192640" y="5226996"/>
            <a:ext cx="1525279" cy="12192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838700"/>
            <a:ext cx="1973580" cy="147828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72923"/>
            <a:ext cx="2621280" cy="150876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5351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1916832"/>
            <a:ext cx="7338392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38100" dist="12700" dir="5400000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defPPr>
              <a:defRPr lang="ar-EG"/>
            </a:defPPr>
            <a:lvl1pPr marL="274320" indent="-274320" algn="l" rtl="0"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Char char="Ø"/>
              <a:defRPr kumimoji="0" sz="2000"/>
            </a:lvl1pPr>
            <a:lvl2pPr marL="6400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/>
            </a:lvl2pPr>
            <a:lvl3pPr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/>
            </a:lvl3pPr>
            <a:lvl4pPr marL="1188720" indent="-182880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/>
            </a:lvl4pPr>
            <a:lvl5pPr marL="1463040" indent="-182880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/>
            </a:lvl5pPr>
            <a:lvl6pPr marL="1737360" indent="-182880">
              <a:spcBef>
                <a:spcPct val="20000"/>
              </a:spcBef>
              <a:buClr>
                <a:schemeClr val="accent1"/>
              </a:buClr>
              <a:buChar char="•"/>
              <a:defRPr kumimoji="0" sz="1600"/>
            </a:lvl6pPr>
            <a:lvl7pPr marL="2011680" indent="-182880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baseline="0"/>
            </a:lvl7pPr>
            <a:lvl8pPr marL="2286000" indent="-182880">
              <a:spcBef>
                <a:spcPct val="20000"/>
              </a:spcBef>
              <a:buClr>
                <a:schemeClr val="accent2"/>
              </a:buClr>
              <a:buChar char="•"/>
              <a:defRPr kumimoji="0" sz="1400" cap="small" baseline="0"/>
            </a:lvl8pPr>
            <a:lvl9pPr marL="2560320"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baseline="0"/>
            </a:lvl9pPr>
          </a:lstStyle>
          <a:p>
            <a:r>
              <a:rPr lang="en-GB" dirty="0"/>
              <a:t>Finally we will combine those sensors together by using Arduino and WIFI chip to make an IOT device connected to a cloud to store the data from this IOT device .</a:t>
            </a:r>
          </a:p>
          <a:p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data will be used as input of ML model to take action and make a good prediction according to the condition of the soil and the weather.</a:t>
            </a:r>
          </a:p>
          <a:p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prediction will help the farmer to monitor the soil and do the best result .</a:t>
            </a:r>
          </a:p>
          <a:p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52816638"/>
              </p:ext>
            </p:extLst>
          </p:nvPr>
        </p:nvGraphicFramePr>
        <p:xfrm>
          <a:off x="840890" y="722556"/>
          <a:ext cx="7756263" cy="953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03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31840" y="3124200"/>
            <a:ext cx="5326360" cy="189436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The End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23728" y="3645024"/>
            <a:ext cx="5334000" cy="7279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tx1"/>
                </a:solidFill>
              </a:rPr>
              <a:t>Thank You </a:t>
            </a:r>
            <a:endParaRPr lang="en-GB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3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Main Idea</a:t>
            </a:r>
            <a:endParaRPr lang="ar-E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The app “Smart agriculture” uses </a:t>
            </a:r>
            <a:r>
              <a:rPr lang="en-US" dirty="0" smtClean="0"/>
              <a:t>AI </a:t>
            </a:r>
            <a:r>
              <a:rPr lang="en-US" dirty="0"/>
              <a:t>to help farmers to detect plant diseases 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and to make prediction to choose the best plant</a:t>
            </a:r>
          </a:p>
          <a:p>
            <a:pPr marL="0" indent="0" algn="l" rtl="0">
              <a:buNone/>
            </a:pPr>
            <a:r>
              <a:rPr lang="en-US" dirty="0"/>
              <a:t>    to be </a:t>
            </a:r>
            <a:r>
              <a:rPr lang="en-US" dirty="0" smtClean="0"/>
              <a:t>cultivated.</a:t>
            </a:r>
          </a:p>
          <a:p>
            <a:pPr algn="l" rtl="0"/>
            <a:r>
              <a:rPr lang="en-US" dirty="0" smtClean="0"/>
              <a:t>Also </a:t>
            </a:r>
            <a:r>
              <a:rPr lang="en-US" dirty="0"/>
              <a:t>generates ideas that help maintain and preserve the environment and decrease dependence on chemical pesticides.</a:t>
            </a:r>
          </a:p>
          <a:p>
            <a:pPr algn="l" rtl="0"/>
            <a:r>
              <a:rPr lang="en-US" dirty="0"/>
              <a:t>Using </a:t>
            </a:r>
            <a:r>
              <a:rPr lang="en-US" dirty="0" smtClean="0"/>
              <a:t>IOT </a:t>
            </a:r>
            <a:r>
              <a:rPr lang="en-US" dirty="0"/>
              <a:t>to monitor soil PH ,soil moisture, soil salinity, air temperature, air </a:t>
            </a:r>
            <a:r>
              <a:rPr lang="en-US" dirty="0" smtClean="0"/>
              <a:t>humidity.</a:t>
            </a:r>
            <a:endParaRPr lang="en-US" dirty="0"/>
          </a:p>
          <a:p>
            <a:pPr algn="l" rtl="0"/>
            <a:r>
              <a:rPr lang="en-US" dirty="0"/>
              <a:t>Management system viewing agriculture news, time of harvest and weather broadcasting news.</a:t>
            </a:r>
            <a:endParaRPr lang="ar-EG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631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03443277"/>
              </p:ext>
            </p:extLst>
          </p:nvPr>
        </p:nvGraphicFramePr>
        <p:xfrm>
          <a:off x="1115616" y="1628800"/>
          <a:ext cx="6912768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1547664" y="644600"/>
            <a:ext cx="6048672" cy="6480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Artificial Intelligence</a:t>
            </a:r>
            <a:endParaRPr lang="ar-EG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datasets</a:t>
            </a:r>
            <a:endParaRPr lang="ar-EG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95986252"/>
              </p:ext>
            </p:extLst>
          </p:nvPr>
        </p:nvGraphicFramePr>
        <p:xfrm>
          <a:off x="-396552" y="980728"/>
          <a:ext cx="9324528" cy="549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6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 FIND ONE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7467600" cy="5781256"/>
          </a:xfrm>
        </p:spPr>
        <p:txBody>
          <a:bodyPr/>
          <a:lstStyle/>
          <a:p>
            <a:pPr marL="0" indent="0" algn="l">
              <a:buNone/>
            </a:pPr>
            <a:r>
              <a:rPr lang="ar-EG" dirty="0" smtClean="0"/>
              <a:t> </a:t>
            </a:r>
            <a:r>
              <a:rPr lang="en-US" dirty="0" smtClean="0"/>
              <a:t>One shape -&gt; different plants -&gt; different disease</a:t>
            </a:r>
          </a:p>
          <a:p>
            <a:pPr marL="0" indent="0" algn="l">
              <a:buNone/>
            </a:pPr>
            <a:endParaRPr lang="ar-EG" dirty="0"/>
          </a:p>
        </p:txBody>
      </p:sp>
      <p:sp>
        <p:nvSpPr>
          <p:cNvPr id="9" name="Rounded Rectangle 8"/>
          <p:cNvSpPr/>
          <p:nvPr/>
        </p:nvSpPr>
        <p:spPr>
          <a:xfrm>
            <a:off x="935595" y="2249088"/>
            <a:ext cx="2376264" cy="424847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cs typeface="+mj-cs"/>
              </a:rPr>
              <a:t> 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 smtClean="0">
                <a:cs typeface="+mj-cs"/>
              </a:rPr>
              <a:t>Blueberry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>
                <a:cs typeface="+mj-cs"/>
              </a:rPr>
              <a:t>Cherry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>
                <a:cs typeface="+mj-cs"/>
              </a:rPr>
              <a:t>Corn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>
                <a:cs typeface="+mj-cs"/>
              </a:rPr>
              <a:t>Orange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>
                <a:cs typeface="+mj-cs"/>
              </a:rPr>
              <a:t>Peach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>
                <a:cs typeface="+mj-cs"/>
              </a:rPr>
              <a:t>Pepper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>
                <a:cs typeface="+mj-cs"/>
              </a:rPr>
              <a:t>Potato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>
                <a:cs typeface="+mj-cs"/>
              </a:rPr>
              <a:t>Raspberry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>
                <a:cs typeface="+mj-cs"/>
              </a:rPr>
              <a:t>Soybean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>
                <a:cs typeface="+mj-cs"/>
              </a:rPr>
              <a:t>Strawberry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 smtClean="0">
                <a:cs typeface="+mj-cs"/>
              </a:rPr>
              <a:t>Tomato</a:t>
            </a:r>
            <a:endParaRPr lang="ar-EG" sz="2000" b="1" dirty="0" smtClean="0">
              <a:cs typeface="+mj-cs"/>
            </a:endParaRP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 smtClean="0">
                <a:cs typeface="+mj-cs"/>
              </a:rPr>
              <a:t>Grape</a:t>
            </a:r>
          </a:p>
          <a:p>
            <a:pPr marL="342900" indent="-342900" algn="l" rtl="0">
              <a:buFont typeface="Courier New" pitchFamily="49" charset="0"/>
              <a:buChar char="o"/>
            </a:pPr>
            <a:r>
              <a:rPr lang="en-US" sz="2000" b="1" dirty="0" smtClean="0">
                <a:cs typeface="+mj-cs"/>
              </a:rPr>
              <a:t>APPLE</a:t>
            </a:r>
          </a:p>
          <a:p>
            <a:pPr marL="342900" indent="-342900" algn="l" rtl="0">
              <a:buFont typeface="Courier New" pitchFamily="49" charset="0"/>
              <a:buChar char="o"/>
            </a:pPr>
            <a:endParaRPr lang="ar-EG" sz="2000" b="1" dirty="0">
              <a:cs typeface="+mj-cs"/>
            </a:endParaRPr>
          </a:p>
        </p:txBody>
      </p:sp>
      <p:sp>
        <p:nvSpPr>
          <p:cNvPr id="29" name="Flowchart: Terminator 28"/>
          <p:cNvSpPr/>
          <p:nvPr/>
        </p:nvSpPr>
        <p:spPr>
          <a:xfrm>
            <a:off x="1079611" y="1732027"/>
            <a:ext cx="2088232" cy="504056"/>
          </a:xfrm>
          <a:prstGeom prst="flowChartTermina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PLANT</a:t>
            </a:r>
            <a:endParaRPr lang="ar-EG" dirty="0"/>
          </a:p>
        </p:txBody>
      </p:sp>
      <p:sp>
        <p:nvSpPr>
          <p:cNvPr id="40" name="Flowchart: Terminator 39"/>
          <p:cNvSpPr/>
          <p:nvPr/>
        </p:nvSpPr>
        <p:spPr>
          <a:xfrm>
            <a:off x="4139952" y="1268760"/>
            <a:ext cx="2736304" cy="576064"/>
          </a:xfrm>
          <a:prstGeom prst="flowChartTermina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DISEASE</a:t>
            </a:r>
            <a:endParaRPr lang="ar-EG" dirty="0"/>
          </a:p>
        </p:txBody>
      </p:sp>
      <p:sp>
        <p:nvSpPr>
          <p:cNvPr id="41" name="Rounded Rectangle 40"/>
          <p:cNvSpPr/>
          <p:nvPr/>
        </p:nvSpPr>
        <p:spPr>
          <a:xfrm>
            <a:off x="3563888" y="1844824"/>
            <a:ext cx="4320480" cy="490749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l" fontAlgn="base"/>
            <a:r>
              <a:rPr lang="ar-EG" sz="2000" b="1" dirty="0" smtClean="0"/>
              <a:t>(</a:t>
            </a:r>
            <a:r>
              <a:rPr lang="en-US" sz="2000" b="1" dirty="0" smtClean="0"/>
              <a:t>Blueberry ( Healthy</a:t>
            </a:r>
            <a:endParaRPr lang="ar-EG" sz="2000" b="1" dirty="0" smtClean="0"/>
          </a:p>
          <a:p>
            <a:pPr algn="l" fontAlgn="base"/>
            <a:r>
              <a:rPr lang="ar-EG" sz="2000" b="1" dirty="0" smtClean="0"/>
              <a:t>(</a:t>
            </a:r>
            <a:r>
              <a:rPr lang="en-US" sz="2000" b="1" dirty="0" smtClean="0"/>
              <a:t>Apple   ( Scab</a:t>
            </a:r>
          </a:p>
          <a:p>
            <a:pPr algn="l" fontAlgn="base"/>
            <a:r>
              <a:rPr lang="ar-EG" sz="2000" b="1" dirty="0" smtClean="0"/>
              <a:t>(</a:t>
            </a:r>
            <a:r>
              <a:rPr lang="en-US" sz="2000" b="1" dirty="0" smtClean="0"/>
              <a:t>              ( Black rot</a:t>
            </a:r>
          </a:p>
          <a:p>
            <a:pPr algn="l" fontAlgn="base"/>
            <a:r>
              <a:rPr lang="ar-EG" sz="2000" b="1" dirty="0" smtClean="0"/>
              <a:t>(</a:t>
            </a:r>
            <a:r>
              <a:rPr lang="en-US" sz="2000" b="1" dirty="0" smtClean="0"/>
              <a:t>              ( Cedar apple rust</a:t>
            </a:r>
          </a:p>
          <a:p>
            <a:pPr algn="l" fontAlgn="base"/>
            <a:r>
              <a:rPr lang="en-US" sz="2000" b="1" dirty="0" smtClean="0"/>
              <a:t>              ( Healthy)</a:t>
            </a:r>
            <a:endParaRPr lang="en-US" sz="2000" dirty="0" smtClean="0"/>
          </a:p>
          <a:p>
            <a:pPr algn="l" fontAlgn="base"/>
            <a:r>
              <a:rPr lang="en-US" sz="2000" b="1" dirty="0" smtClean="0"/>
              <a:t>Cherry ( Powdery mildew)</a:t>
            </a:r>
            <a:endParaRPr lang="en-US" sz="2000" b="1" dirty="0"/>
          </a:p>
          <a:p>
            <a:pPr algn="l" fontAlgn="base"/>
            <a:r>
              <a:rPr lang="en-US" sz="2000" b="1" dirty="0" smtClean="0"/>
              <a:t>              ( Healthy)</a:t>
            </a:r>
            <a:endParaRPr lang="en-US" sz="2000" b="1" dirty="0"/>
          </a:p>
          <a:p>
            <a:pPr algn="l" fontAlgn="base"/>
            <a:r>
              <a:rPr lang="ar-EG" sz="2000" b="1" dirty="0" smtClean="0"/>
              <a:t>(</a:t>
            </a:r>
            <a:r>
              <a:rPr lang="en-US" sz="2000" b="1" dirty="0" smtClean="0"/>
              <a:t>Peach   ( Bacterial_spot</a:t>
            </a:r>
            <a:endParaRPr lang="ar-EG" sz="2000" b="1" dirty="0" smtClean="0"/>
          </a:p>
          <a:p>
            <a:pPr algn="l" fontAlgn="base"/>
            <a:r>
              <a:rPr lang="ar-EG" sz="2000" b="1" dirty="0" smtClean="0"/>
              <a:t>(</a:t>
            </a:r>
            <a:r>
              <a:rPr lang="en-US" sz="2000" b="1" dirty="0" smtClean="0"/>
              <a:t>              ( Healthy</a:t>
            </a:r>
            <a:endParaRPr lang="en-US" sz="2000" b="1" dirty="0"/>
          </a:p>
          <a:p>
            <a:pPr algn="l" fontAlgn="base"/>
            <a:r>
              <a:rPr lang="en-US" sz="2000" b="1" dirty="0" smtClean="0"/>
              <a:t>Pepper ( Bell bacterial spot)</a:t>
            </a:r>
            <a:endParaRPr lang="en-US" sz="2000" b="1" dirty="0"/>
          </a:p>
          <a:p>
            <a:pPr algn="l" fontAlgn="base"/>
            <a:r>
              <a:rPr lang="ar-EG" sz="2000" b="1" dirty="0" smtClean="0"/>
              <a:t> (</a:t>
            </a:r>
            <a:r>
              <a:rPr lang="en-US" sz="2000" b="1" dirty="0" smtClean="0"/>
              <a:t>              ( Bell healthy</a:t>
            </a:r>
            <a:endParaRPr lang="en-US" sz="2000" b="1" dirty="0"/>
          </a:p>
          <a:p>
            <a:pPr algn="l" fontAlgn="base"/>
            <a:r>
              <a:rPr lang="ar-EG" sz="2000" b="1" dirty="0" smtClean="0"/>
              <a:t>(</a:t>
            </a:r>
            <a:r>
              <a:rPr lang="en-US" sz="2000" b="1" dirty="0" smtClean="0"/>
              <a:t>Potato  ( Early blight</a:t>
            </a:r>
            <a:endParaRPr lang="en-US" sz="2000" b="1" dirty="0"/>
          </a:p>
          <a:p>
            <a:pPr algn="l" fontAlgn="base"/>
            <a:r>
              <a:rPr lang="ar-EG" sz="2000" b="1" dirty="0" smtClean="0"/>
              <a:t>(</a:t>
            </a:r>
            <a:r>
              <a:rPr lang="en-US" sz="2000" b="1" dirty="0" smtClean="0"/>
              <a:t>              ( Late_blight</a:t>
            </a:r>
            <a:endParaRPr lang="en-US" sz="2000" b="1" dirty="0"/>
          </a:p>
          <a:p>
            <a:pPr algn="l" fontAlgn="base"/>
            <a:r>
              <a:rPr lang="ar-EG" sz="2000" b="1" dirty="0" smtClean="0"/>
              <a:t>(</a:t>
            </a:r>
            <a:r>
              <a:rPr lang="en-US" sz="2000" b="1" dirty="0" smtClean="0"/>
              <a:t>              ( Healthy</a:t>
            </a:r>
            <a:endParaRPr lang="en-US" sz="2000" b="1" dirty="0"/>
          </a:p>
          <a:p>
            <a:pPr fontAlgn="base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2455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ar-E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50" y="2348880"/>
            <a:ext cx="3608637" cy="295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754760" cy="658368"/>
          </a:xfrm>
        </p:spPr>
        <p:txBody>
          <a:bodyPr/>
          <a:lstStyle/>
          <a:p>
            <a:pPr algn="l"/>
            <a:r>
              <a:rPr lang="en-US" dirty="0" smtClean="0"/>
              <a:t>prediction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756992" cy="658368"/>
          </a:xfrm>
        </p:spPr>
        <p:txBody>
          <a:bodyPr/>
          <a:lstStyle/>
          <a:p>
            <a:pPr algn="l" fontAlgn="base"/>
            <a:r>
              <a:rPr lang="en-US" dirty="0"/>
              <a:t>Detection </a:t>
            </a:r>
          </a:p>
        </p:txBody>
      </p:sp>
      <p:pic>
        <p:nvPicPr>
          <p:cNvPr id="8" name="Content Placeholder 7" descr="C:\Users\mohamed saeed\AppData\Local\Microsoft\Windows\INetCache\Content.Word\data.png"/>
          <p:cNvPicPr>
            <a:picLocks noGr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92536"/>
            <a:ext cx="3657600" cy="3024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467544" y="5416872"/>
            <a:ext cx="36724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Using logistic Regression Model</a:t>
            </a:r>
            <a:endParaRPr lang="ar-EG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469273" y="5445901"/>
            <a:ext cx="3528392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Using </a:t>
            </a:r>
            <a:r>
              <a:rPr lang="en-US" b="1" dirty="0" smtClean="0"/>
              <a:t>CNN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08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br>
              <a:rPr lang="en-US" dirty="0" smtClean="0"/>
            </a:br>
            <a:endParaRPr lang="ar-E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6146"/>
            <a:ext cx="8280920" cy="5371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693</TotalTime>
  <Words>878</Words>
  <Application>Microsoft Office PowerPoint</Application>
  <PresentationFormat>On-screen Show (4:3)</PresentationFormat>
  <Paragraphs>157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Oriel</vt:lpstr>
      <vt:lpstr>SMART AGRICULTURE</vt:lpstr>
      <vt:lpstr>agenda</vt:lpstr>
      <vt:lpstr>PowerPoint Presentation</vt:lpstr>
      <vt:lpstr>Main Idea</vt:lpstr>
      <vt:lpstr>PowerPoint Presentation</vt:lpstr>
      <vt:lpstr>datasets</vt:lpstr>
      <vt:lpstr>WE FIND ONE</vt:lpstr>
      <vt:lpstr>models</vt:lpstr>
      <vt:lpstr>Accuracy </vt:lpstr>
      <vt:lpstr>IMPROVEMENT and TESTING</vt:lpstr>
      <vt:lpstr>PowerPoint Presentation</vt:lpstr>
      <vt:lpstr>Smart Agriculture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</dc:title>
  <dc:creator>ELBOSTAN</dc:creator>
  <cp:lastModifiedBy>ELBOSTAN</cp:lastModifiedBy>
  <cp:revision>49</cp:revision>
  <dcterms:created xsi:type="dcterms:W3CDTF">2023-09-11T16:40:16Z</dcterms:created>
  <dcterms:modified xsi:type="dcterms:W3CDTF">2023-09-13T17:58:54Z</dcterms:modified>
</cp:coreProperties>
</file>