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86" r:id="rId6"/>
    <p:sldId id="294" r:id="rId7"/>
    <p:sldId id="295" r:id="rId8"/>
    <p:sldId id="296" r:id="rId9"/>
    <p:sldId id="281" r:id="rId10"/>
    <p:sldId id="282" r:id="rId11"/>
    <p:sldId id="272" r:id="rId12"/>
    <p:sldId id="284" r:id="rId13"/>
    <p:sldId id="285" r:id="rId14"/>
    <p:sldId id="293" r:id="rId15"/>
    <p:sldId id="297" r:id="rId16"/>
    <p:sldId id="283" r:id="rId17"/>
    <p:sldId id="28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4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aS7Xxl2g8qtlOTk6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20#technology-most-loved-dreaded-and-wanted-languages-drea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20#technology-most-loved-dreaded-and-wanted-languages-dread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данных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9" y="2592073"/>
            <a:ext cx="5834941" cy="28840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1" y="4088284"/>
            <a:ext cx="3720483" cy="2498936"/>
          </a:xfrm>
          <a:prstGeom prst="rect">
            <a:avLst/>
          </a:prstGeom>
        </p:spPr>
      </p:pic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32" y="1871407"/>
            <a:ext cx="4795988" cy="29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программировать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26" name="Picture 2" descr="Jupyter Notebook в Netflix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7" y="1875086"/>
            <a:ext cx="3151762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601" y="51002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  <p:pic>
        <p:nvPicPr>
          <p:cNvPr id="1028" name="Picture 4" descr="PyCharm: IDE для профессиональной разработки на Python от JetBra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54" y="2044699"/>
            <a:ext cx="431459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54" y="2344595"/>
            <a:ext cx="4445509" cy="2439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0381" y="5045171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/>
              <a:t>Pycharm</a:t>
            </a:r>
            <a:r>
              <a:rPr lang="en-US" dirty="0" smtClean="0"/>
              <a:t>/</a:t>
            </a:r>
            <a:r>
              <a:rPr lang="en-US" dirty="0" err="1" smtClean="0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02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на </a:t>
            </a:r>
            <a:r>
              <a:rPr lang="en-US" dirty="0"/>
              <a:t>Python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467330"/>
            <a:ext cx="7962156" cy="46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https://sphere.mail.ru/blog/view/53/</a:t>
            </a:r>
            <a:endParaRPr lang="en-US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Чат в </a:t>
            </a:r>
            <a:r>
              <a:rPr lang="ru-RU" dirty="0" smtClean="0"/>
              <a:t>Телеграмме: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t.me/joinchat/aS7Xxl2g8qtlOTk6</a:t>
            </a:r>
            <a:endParaRPr lang="en-US" dirty="0" smtClean="0"/>
          </a:p>
          <a:p>
            <a:pPr algn="ctr"/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Head of DS </a:t>
            </a:r>
            <a:r>
              <a:rPr lang="ru-RU" sz="1600" dirty="0" smtClean="0"/>
              <a:t>в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Руковожу командами продуктового, маркетингового, операционного направлений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1942796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24461" y="2276905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Преподаю в </a:t>
            </a:r>
            <a:r>
              <a:rPr lang="ru-RU" sz="1600" dirty="0" err="1" smtClean="0"/>
              <a:t>Техносфере</a:t>
            </a:r>
            <a:r>
              <a:rPr lang="ru-RU" sz="1600" dirty="0" smtClean="0"/>
              <a:t> более 2 лет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388480"/>
            <a:ext cx="7527727" cy="46006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(</a:t>
            </a:r>
            <a:r>
              <a:rPr lang="ru-RU" sz="2000" i="1" dirty="0" smtClean="0"/>
              <a:t>ДЗ 1 – 10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Библиотека </a:t>
            </a:r>
            <a:r>
              <a:rPr lang="ru-RU" sz="2000" dirty="0" err="1" smtClean="0"/>
              <a:t>Numpy</a:t>
            </a:r>
            <a:r>
              <a:rPr lang="ru-RU" sz="2000" dirty="0" smtClean="0"/>
              <a:t> (</a:t>
            </a:r>
            <a:r>
              <a:rPr lang="ru-RU" sz="2000" i="1" dirty="0" smtClean="0"/>
              <a:t>ДЗ 2 – 10 баллов</a:t>
            </a:r>
            <a:r>
              <a:rPr lang="ru-RU" sz="2000" dirty="0" smtClean="0"/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Библиотека </a:t>
            </a:r>
            <a:r>
              <a:rPr lang="en-US" sz="2000" dirty="0" smtClean="0"/>
              <a:t>Pandas (</a:t>
            </a:r>
            <a:r>
              <a:rPr lang="ru-RU" sz="2000" i="1" dirty="0" smtClean="0"/>
              <a:t>КР  1 – 10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Визуализация </a:t>
            </a:r>
            <a:r>
              <a:rPr lang="ru-RU" sz="2000" dirty="0" smtClean="0"/>
              <a:t>данных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- 1 (</a:t>
            </a:r>
            <a:r>
              <a:rPr lang="ru-RU" sz="2000" i="1" dirty="0" smtClean="0"/>
              <a:t>ДЗ 3 – </a:t>
            </a:r>
            <a:r>
              <a:rPr lang="ru-RU" sz="2000" i="1" dirty="0" smtClean="0"/>
              <a:t>20</a:t>
            </a:r>
            <a:r>
              <a:rPr lang="ru-RU" sz="2000" i="1" dirty="0" smtClean="0"/>
              <a:t> </a:t>
            </a:r>
            <a:r>
              <a:rPr lang="ru-RU" sz="2000" i="1" dirty="0" smtClean="0"/>
              <a:t>баллов)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- 2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Парсинг</a:t>
            </a:r>
            <a:r>
              <a:rPr lang="ru-RU" sz="2000" dirty="0"/>
              <a:t> данных с помощью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i="1" dirty="0"/>
              <a:t>(ДЗ 4</a:t>
            </a:r>
            <a:r>
              <a:rPr lang="ru-RU" sz="2000" i="1" dirty="0" smtClean="0"/>
              <a:t> </a:t>
            </a:r>
            <a:r>
              <a:rPr lang="ru-RU" sz="2000" i="1" dirty="0"/>
              <a:t>– </a:t>
            </a:r>
            <a:r>
              <a:rPr lang="ru-RU" sz="2000" i="1" dirty="0" smtClean="0"/>
              <a:t>10 </a:t>
            </a:r>
            <a:r>
              <a:rPr lang="ru-RU" sz="2000" i="1" dirty="0"/>
              <a:t>баллов</a:t>
            </a:r>
            <a:r>
              <a:rPr lang="ru-RU" sz="2000" i="1" dirty="0" smtClean="0"/>
              <a:t>)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статистику – 1 </a:t>
            </a:r>
            <a:r>
              <a:rPr lang="ru-RU" sz="2000" i="1" dirty="0" smtClean="0"/>
              <a:t>(Мини-проект – </a:t>
            </a:r>
            <a:r>
              <a:rPr lang="ru-RU" sz="2000" i="1" dirty="0" smtClean="0"/>
              <a:t>15</a:t>
            </a:r>
            <a:r>
              <a:rPr lang="en-US" sz="2000" i="1" dirty="0" smtClean="0"/>
              <a:t> </a:t>
            </a:r>
            <a:r>
              <a:rPr lang="ru-RU" sz="2000" i="1" dirty="0" smtClean="0"/>
              <a:t>баллов)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Введение в статистику – </a:t>
            </a:r>
            <a:r>
              <a:rPr lang="ru-RU" sz="2000" dirty="0" smtClean="0"/>
              <a:t>2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ряды (</a:t>
            </a:r>
            <a:r>
              <a:rPr lang="en-US" sz="2000" i="1" dirty="0" err="1" smtClean="0"/>
              <a:t>Kaggle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Inclass</a:t>
            </a:r>
            <a:r>
              <a:rPr lang="ru-RU" sz="2000" i="1" dirty="0" smtClean="0"/>
              <a:t>– </a:t>
            </a:r>
            <a:r>
              <a:rPr lang="en-US" sz="2000" i="1" dirty="0"/>
              <a:t>5</a:t>
            </a:r>
            <a:r>
              <a:rPr lang="ru-RU" sz="2000" i="1" dirty="0" smtClean="0"/>
              <a:t> </a:t>
            </a:r>
            <a:r>
              <a:rPr lang="en-US" sz="2000" i="1" dirty="0" smtClean="0"/>
              <a:t>+ [</a:t>
            </a:r>
            <a:r>
              <a:rPr lang="ru-RU" sz="2000" i="1" dirty="0" smtClean="0"/>
              <a:t>10</a:t>
            </a:r>
            <a:r>
              <a:rPr lang="en-US" sz="2000" i="1" dirty="0" smtClean="0"/>
              <a:t>]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SQL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Колоквиум</a:t>
            </a:r>
            <a:r>
              <a:rPr lang="ru-RU" sz="2000" dirty="0" smtClean="0"/>
              <a:t> (</a:t>
            </a:r>
            <a:r>
              <a:rPr lang="ru-RU" sz="2000" i="1" dirty="0" smtClean="0"/>
              <a:t>КР </a:t>
            </a:r>
            <a:r>
              <a:rPr lang="en-US" sz="2000" i="1" dirty="0" smtClean="0"/>
              <a:t>2</a:t>
            </a:r>
            <a:r>
              <a:rPr lang="ru-RU" sz="2000" i="1" dirty="0" smtClean="0"/>
              <a:t> – 2</a:t>
            </a:r>
            <a:r>
              <a:rPr lang="en-US" sz="2000" i="1" dirty="0" smtClean="0"/>
              <a:t>0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Пересдача (</a:t>
            </a:r>
            <a:r>
              <a:rPr lang="ru-RU" sz="2000" i="1" dirty="0" smtClean="0"/>
              <a:t>2</a:t>
            </a:r>
            <a:r>
              <a:rPr lang="en-US" sz="2000" i="1" dirty="0"/>
              <a:t>0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</a:t>
            </a:r>
            <a:r>
              <a:rPr lang="en-US" b="1" dirty="0" smtClean="0"/>
              <a:t>6</a:t>
            </a:r>
            <a:r>
              <a:rPr lang="ru-RU" b="1" dirty="0" smtClean="0"/>
              <a:t> 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</a:t>
            </a:r>
            <a:r>
              <a:rPr lang="en-US" b="1" dirty="0" smtClean="0"/>
              <a:t>1</a:t>
            </a:r>
            <a:r>
              <a:rPr lang="ru-RU" b="1" dirty="0" smtClean="0"/>
              <a:t> 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анализ данных?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b="1" dirty="0"/>
              <a:t>Анализ данных </a:t>
            </a:r>
            <a:r>
              <a:rPr lang="ru-RU" sz="2000" dirty="0"/>
              <a:t>— процесс исследования, фильтрации, преобразования и моделирования данных с целью извлечения полезной информации и принятия решений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Сбор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Подготовка и очистка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Нахождение скрытых зависимостей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Разработка моделей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Прочее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https://postnauka.ru/faq/36978</a:t>
            </a:r>
          </a:p>
        </p:txBody>
      </p:sp>
    </p:spTree>
    <p:extLst>
      <p:ext uri="{BB962C8B-B14F-4D97-AF65-F5344CB8AC3E}">
        <p14:creationId xmlns:p14="http://schemas.microsoft.com/office/powerpoint/2010/main" val="2651451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анализу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BI – </a:t>
            </a:r>
            <a:r>
              <a:rPr lang="ru-RU" sz="2000" b="1" dirty="0" smtClean="0"/>
              <a:t>Аналитик</a:t>
            </a:r>
            <a:endParaRPr lang="en-US" sz="2000" b="1" dirty="0" smtClean="0"/>
          </a:p>
          <a:p>
            <a:r>
              <a:rPr lang="ru-RU" sz="2000" dirty="0" smtClean="0"/>
              <a:t>Решает срочные задачи, работает с базой данных, готовит </a:t>
            </a:r>
            <a:r>
              <a:rPr lang="ru-RU" sz="2000" dirty="0" err="1" smtClean="0"/>
              <a:t>дашборды</a:t>
            </a:r>
            <a:r>
              <a:rPr lang="ru-RU" sz="2000" dirty="0" smtClean="0"/>
              <a:t>, отвечает за визуализацию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Аналитик </a:t>
            </a:r>
          </a:p>
          <a:p>
            <a:r>
              <a:rPr lang="ru-RU" sz="2000" dirty="0" smtClean="0"/>
              <a:t>Отлично знает предметную область, анализирует метрики, проводит эксперименты, составляет прогнозы, глубоко закапывается в имеющиеся данные</a:t>
            </a:r>
            <a:r>
              <a:rPr lang="en-US" sz="2000" dirty="0"/>
              <a:t>.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Scientist</a:t>
            </a:r>
            <a:endParaRPr lang="ru-RU" sz="2000" b="1" dirty="0" smtClean="0"/>
          </a:p>
          <a:p>
            <a:r>
              <a:rPr lang="ru-RU" sz="2000" dirty="0"/>
              <a:t>С</a:t>
            </a:r>
            <a:r>
              <a:rPr lang="ru-RU" sz="2000" dirty="0" smtClean="0"/>
              <a:t>труктурирует </a:t>
            </a:r>
            <a:r>
              <a:rPr lang="ru-RU" sz="2000" dirty="0"/>
              <a:t>и анализирует большие объёмы данных, применяет машинное обучение для предсказания событий и обнаружения неочевидных </a:t>
            </a:r>
            <a:r>
              <a:rPr lang="ru-RU" sz="2000" dirty="0" smtClean="0"/>
              <a:t>закономерностей.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insights.stackoverflow.com/survey/2020#technology-most-loved-dreaded-and-wanted-languages-dreaded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" y="1992429"/>
            <a:ext cx="3960540" cy="2453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80" y="1992430"/>
            <a:ext cx="3890809" cy="24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2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insights.stackoverflow.com/survey/2020#technology-most-loved-dreaded-and-wanted-languages-dreaded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" y="1992429"/>
            <a:ext cx="3960540" cy="2453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80" y="1992430"/>
            <a:ext cx="3890809" cy="24537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0" y="4570768"/>
            <a:ext cx="3340690" cy="21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945</TotalTime>
  <Words>455</Words>
  <Application>Microsoft Office PowerPoint</Application>
  <PresentationFormat>Экран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Введение в анализ данных на Python</vt:lpstr>
      <vt:lpstr>Презентация PowerPoint</vt:lpstr>
      <vt:lpstr>Цели курса</vt:lpstr>
      <vt:lpstr>План курса</vt:lpstr>
      <vt:lpstr>Итоговая оценка</vt:lpstr>
      <vt:lpstr>Что такое анализ данных?</vt:lpstr>
      <vt:lpstr>Специалисты по анализу данных</vt:lpstr>
      <vt:lpstr>Почему Python?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Где программировать</vt:lpstr>
      <vt:lpstr>Запуск программы на Python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76</cp:revision>
  <dcterms:created xsi:type="dcterms:W3CDTF">2018-07-30T20:51:03Z</dcterms:created>
  <dcterms:modified xsi:type="dcterms:W3CDTF">2021-03-01T10:56:45Z</dcterms:modified>
</cp:coreProperties>
</file>