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45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8FA49-D407-BA15-0642-A120468AD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FB146-D10F-3364-FBEB-3452B7444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57222-6880-B47C-F3E1-9934EDB0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20339A-77C6-C0F3-6762-D83B34ED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EFAF7-78D2-36DD-739B-F7520E99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787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A062F-5D3F-0D08-999F-997BEF8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CB48F-8C69-ABE4-6CB5-51B9E17BE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93876-9437-DA0D-B9A9-D04DA7E7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90D831-D96B-07A0-9954-47A51499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BFDBF5-9DA8-1F3D-990D-3C7B0911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2134FC-AA29-1AD4-2DCD-008D99EBC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5A836B-45A8-75FB-4B6B-E864DCC78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6A196-2B8A-FA15-1A2E-384610DD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7F40E4-6D20-DC50-7912-1046868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12270-FE13-5E68-B669-E8053082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7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10E41-E132-D3C7-6EA3-64ECB29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FD348-24D5-593F-8681-D9092708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F8786D-DF4D-10D3-3D87-A84C93CA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ACC38D-C6D9-C94D-87FC-CA27E568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C64593-6900-A607-6A5B-C28CB4C8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6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E8506-71C7-F452-0959-81850789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DD6D56-B30F-2DF6-215E-9AF359408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E3465E-590B-A14A-C5C9-5515DF81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32C284-AC08-08AB-698D-62A22EA1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3D0D1B-66C9-5F38-44EE-B2BB9B4C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5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A592D-8CDB-08DB-121D-3A5AC489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D1BD8-2669-9A60-F494-3A9BBAAA7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08622C-383B-481D-1076-5E9A1536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95266B-3851-7CF8-55E5-AEA8ABAA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E4B26F-EC68-9CC4-D51A-B8524EC7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B1F795-B11F-DF84-B75D-11943E0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38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AB018-B150-0DAE-DA56-C600F807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295A6A-649E-D481-6D98-6B479739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35619D-33B7-314E-144F-6DFD96E24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CFC2CE-41EB-09EA-4DFC-7D313BC27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A2DE86-4D79-8412-D088-B5F7770B1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ADDE96-6980-0A84-F3FD-61043C29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0166A9-A7AC-7935-3711-BEB6484C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50F894-491D-F846-998C-1C8E87FF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5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3C8-BA96-49CA-45A1-D1B99212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6AA6F4-14ED-C94C-F511-7D735DC5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72F3A5-A939-2DBC-AC8E-44D0CBCC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23DC7-A039-8896-1FDB-14B515A9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52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62D166-F2DA-1AF8-9AE6-E70C854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695D3F-EC2C-8A00-68BF-EBE83FAB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B53066-86D1-49EC-2F69-6D1FFF74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87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5C134-3535-949B-0CFB-0E194C14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CE614-1D45-C217-2360-0D9E7E66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C9BAEF-15A6-3E4B-9200-BE5D88F2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3038AD-C739-72C1-50C2-082A01F6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16DBEF-9DE0-02A2-C5C8-220CF8F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B0E04C-CC9E-03AF-4FDB-733BA12F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49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EEDE2-AB24-0B87-D3C8-042C119A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F2E37F-1942-C205-D6A0-073EF0020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E7C921-694D-33E9-BC70-3B391CAE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555B5-1E6D-65C8-B5E2-235FD4A5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76771-7D68-2EC6-18F9-E0E6F48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914233-89CB-C069-AA21-F607275B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6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8FB1EB-786B-77F1-AB2D-F2B2E41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95AA8D-A72F-2BD0-D13F-07A8E700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67B47-DC98-20B2-07D4-E583EA6C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E37B-3E14-47AE-8FD5-8C451C00E2CF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776200-B771-23BD-6264-05051F96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9F2A1-151B-A3EA-BACD-7BAE9EF3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38C7F-D4E2-4CFE-BB85-5E494AD019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27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衣類, 男, 女性, 立つ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F5CE786-BBA3-01B2-7181-81FC6D2C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80" y="0"/>
            <a:ext cx="371304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C10C0-46B0-D49A-0EAD-C865F3CD06D6}"/>
              </a:ext>
            </a:extLst>
          </p:cNvPr>
          <p:cNvSpPr/>
          <p:nvPr/>
        </p:nvSpPr>
        <p:spPr>
          <a:xfrm>
            <a:off x="6258082" y="5782722"/>
            <a:ext cx="1566705" cy="8562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フライトピン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619E047-A8B8-C9F9-0BD0-4C5A2D03C93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924675" y="4719638"/>
            <a:ext cx="116760" cy="10630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6ACC7-A2E8-F5B5-A54F-0927D5102504}"/>
              </a:ext>
            </a:extLst>
          </p:cNvPr>
          <p:cNvSpPr/>
          <p:nvPr/>
        </p:nvSpPr>
        <p:spPr>
          <a:xfrm>
            <a:off x="4462620" y="3362325"/>
            <a:ext cx="1566705" cy="8562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アンビリカルケーブル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0DBCC7E-67EA-8527-5405-71995028B22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45973" y="4218528"/>
            <a:ext cx="392827" cy="11678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390401-3799-BD42-D8C5-651F7D2E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C26A60-68AC-66D5-08F5-6C6065C70576}"/>
              </a:ext>
            </a:extLst>
          </p:cNvPr>
          <p:cNvSpPr/>
          <p:nvPr/>
        </p:nvSpPr>
        <p:spPr>
          <a:xfrm>
            <a:off x="2885440" y="1137920"/>
            <a:ext cx="2418080" cy="81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DF1B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シリーズ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中継コネクタ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0B00E33-4EB7-BCBA-8E7E-CEF170A04B55}"/>
              </a:ext>
            </a:extLst>
          </p:cNvPr>
          <p:cNvCxnSpPr>
            <a:stCxn id="6" idx="3"/>
          </p:cNvCxnSpPr>
          <p:nvPr/>
        </p:nvCxnSpPr>
        <p:spPr>
          <a:xfrm flipV="1">
            <a:off x="5303520" y="1229360"/>
            <a:ext cx="508000" cy="314960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D90BC83-AA6A-4E85-47E5-EA7972C51551}"/>
              </a:ext>
            </a:extLst>
          </p:cNvPr>
          <p:cNvSpPr/>
          <p:nvPr/>
        </p:nvSpPr>
        <p:spPr>
          <a:xfrm>
            <a:off x="7457440" y="3299460"/>
            <a:ext cx="1564640" cy="574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機体側へ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1304B6-47B3-9D5C-1A69-D4CA38060EBE}"/>
              </a:ext>
            </a:extLst>
          </p:cNvPr>
          <p:cNvSpPr/>
          <p:nvPr/>
        </p:nvSpPr>
        <p:spPr>
          <a:xfrm>
            <a:off x="6664960" y="5778500"/>
            <a:ext cx="3850640" cy="574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サテライトコントローラー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側へ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D32E8C-7987-8760-BFC7-F5206F985D3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802880" y="2717800"/>
            <a:ext cx="436880" cy="581660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7429D9C-94A2-F732-2C2D-3E91D6C52CD9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177280" y="5608320"/>
            <a:ext cx="487680" cy="457200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4F23893-A440-DF60-32ED-8A5229B48289}"/>
              </a:ext>
            </a:extLst>
          </p:cNvPr>
          <p:cNvSpPr/>
          <p:nvPr/>
        </p:nvSpPr>
        <p:spPr>
          <a:xfrm>
            <a:off x="1767840" y="3586480"/>
            <a:ext cx="1930399" cy="574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安定化電源側へ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0C039F7-188A-3E31-8C67-C012D5A9BFDA}"/>
              </a:ext>
            </a:extLst>
          </p:cNvPr>
          <p:cNvCxnSpPr>
            <a:cxnSpLocks/>
          </p:cNvCxnSpPr>
          <p:nvPr/>
        </p:nvCxnSpPr>
        <p:spPr>
          <a:xfrm flipH="1" flipV="1">
            <a:off x="2336800" y="2814320"/>
            <a:ext cx="396239" cy="772160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3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ralerspace Neon JPDOC">
      <a:majorFont>
        <a:latin typeface="Moralerspace Neon JPDOC"/>
        <a:ea typeface="Moralerspace Neon JPDOC"/>
        <a:cs typeface=""/>
      </a:majorFont>
      <a:minorFont>
        <a:latin typeface="Moralerspace Neon JPDOC"/>
        <a:ea typeface="Moralerspace Neon JPDO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14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Moralerspace Neon JPDOC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5CEMM058</dc:creator>
  <cp:lastModifiedBy>5CEMM058</cp:lastModifiedBy>
  <cp:revision>3</cp:revision>
  <dcterms:created xsi:type="dcterms:W3CDTF">2025-06-03T00:05:50Z</dcterms:created>
  <dcterms:modified xsi:type="dcterms:W3CDTF">2025-06-03T18:40:05Z</dcterms:modified>
</cp:coreProperties>
</file>