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0614"/>
    <a:srgbClr val="281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2915E0-F92D-C58C-79F6-644975A1C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5F85E50-FAB3-F998-B1F3-9CC47E42F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4EE472-3AF9-421B-117D-1EFDC2AC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3747-6C7D-4893-AD41-93D1ACEB7577}" type="datetimeFigureOut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B90591-CFB6-C47E-7132-B264CF22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4967A1-A419-8656-9566-06C8D18B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2CED-41F3-4100-9F43-B3C7F0E8C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95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509FAE-0501-DB22-7276-C43A8BB9F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D55880-F2B9-B6C2-2CC4-DFCACEFCA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3885C2-98EB-34BA-B772-569492BA9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3747-6C7D-4893-AD41-93D1ACEB7577}" type="datetimeFigureOut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0D9F80-62DA-6208-4D30-BBD87970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5ADA08-1C5E-3403-ED2A-D37A04FF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2CED-41F3-4100-9F43-B3C7F0E8C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9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6FB14E3-B193-D009-A659-0823D51ECA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84947B-4AD8-DD1C-0881-BB7D8ADF7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559B16-72BE-3106-624E-E819D5586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3747-6C7D-4893-AD41-93D1ACEB7577}" type="datetimeFigureOut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8A2FED-34C9-F5D8-FD13-1219EFAED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956904-F866-3C11-E47C-3FEEB96E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2CED-41F3-4100-9F43-B3C7F0E8C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58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4FA2C7-D2D3-42B1-960F-97AA6013A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6D6B2E-6AF4-784F-F1E7-9524B3364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DF664E-347E-6644-9BE5-96DEA8C26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3747-6C7D-4893-AD41-93D1ACEB7577}" type="datetimeFigureOut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365D90-6F51-E296-6995-CE4146968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B5B563-224E-046E-142A-32D99B5B7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2CED-41F3-4100-9F43-B3C7F0E8C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07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7D9A7D-F184-12F8-47B8-4249A9989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B59068-5BE2-5740-6AEC-43B1FE084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F5CF1B-B788-92AA-F714-BB7CC3F7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3747-6C7D-4893-AD41-93D1ACEB7577}" type="datetimeFigureOut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D0984C-13CD-9758-6C0A-2013C0AB6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E1C224-57C2-0B6E-BA50-B246F80C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2CED-41F3-4100-9F43-B3C7F0E8C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63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D5B6AB-43D6-B139-D35B-E14FE947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7ECEE0-F918-4049-E05D-156234D9D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CFE9A5-2F1E-298A-87E4-5AA94CD3D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821A4C-30EE-FDD7-64BC-EE36D0D7D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3747-6C7D-4893-AD41-93D1ACEB7577}" type="datetimeFigureOut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8F3FB6-89F8-BA6B-7587-5EAF6B7D5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A8BFD4-9A67-C2F6-769C-9CE13304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2CED-41F3-4100-9F43-B3C7F0E8C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27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04DC54-DC1F-09C8-0E52-38C78C6E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61396A-E160-C8A1-604C-E55A4BC75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E79ECD-63A7-1F8D-4226-11A4D48DC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9E72CEC-D200-BAF6-BABE-1ECD24AE5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09C8CFB-9E70-7364-B180-75958395A3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F0004BA-EB95-4F76-F3EC-805A3BDC3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3747-6C7D-4893-AD41-93D1ACEB7577}" type="datetimeFigureOut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D948422-DD83-BE02-1EFE-EC3D10C3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E5103E9-7734-3063-3337-93FFC51C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2CED-41F3-4100-9F43-B3C7F0E8C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84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52E7BE-7760-47C4-54F8-3019F54B9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CF81FD-0E31-BF35-3922-D494C73A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3747-6C7D-4893-AD41-93D1ACEB7577}" type="datetimeFigureOut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1B84ABA-B340-CF90-D2EB-14F810DB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3B8BB9-C38F-4B88-C62D-46FB2680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2CED-41F3-4100-9F43-B3C7F0E8C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0639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7C59499-CA83-4642-8F2E-7CC169F16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3747-6C7D-4893-AD41-93D1ACEB7577}" type="datetimeFigureOut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653C1A2-BD6A-BF75-22F0-EFD63AE0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978733-2863-EA44-CDA0-3FE0FE00D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2CED-41F3-4100-9F43-B3C7F0E8C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1148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36D023-C3A3-6086-E8EA-7B02123F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F312EA-8224-1537-A65C-A9883E0BE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ABF532-6357-C245-834E-4AF93D131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D531C8-8D32-507D-9029-4A78D541D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3747-6C7D-4893-AD41-93D1ACEB7577}" type="datetimeFigureOut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091E8B-2867-31E9-05FC-25D2F7AB1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42894F-4586-BE28-DB71-8D3022B2F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2CED-41F3-4100-9F43-B3C7F0E8C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39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3C85E6-9EE4-ECB8-E558-6C1A64A5A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DB0F384-09CD-9758-0160-616434D8A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5F7CF1-5F79-3844-5AA7-5E0B4FB76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42368A-7567-9967-BBFF-235D41AE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93747-6C7D-4893-AD41-93D1ACEB7577}" type="datetimeFigureOut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C5E8AF-0522-F4B3-F532-19DE64F6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ADB9E5-5E67-7F1E-C711-1BBF8E6E0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62CED-41F3-4100-9F43-B3C7F0E8C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90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09BB385-9388-1FC2-3C6C-53C2C49A6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C3764D-3216-AE54-B63A-8B9D96177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845B11-9ED0-6FB8-A5D7-D49E5CE86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993747-6C7D-4893-AD41-93D1ACEB7577}" type="datetimeFigureOut">
              <a:rPr kumimoji="1" lang="ja-JP" altLang="en-US" smtClean="0"/>
              <a:t>2025/9/1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BCCE97-686E-42B2-42E9-2C1FA7358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C845B7-DBE0-8047-1981-A071FFA4E4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F62CED-41F3-4100-9F43-B3C7F0E8CD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9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 descr="カメラ 単色塗りつぶし">
            <a:extLst>
              <a:ext uri="{FF2B5EF4-FFF2-40B4-BE49-F238E27FC236}">
                <a16:creationId xmlns:a16="http://schemas.microsoft.com/office/drawing/2014/main" id="{E477A09D-E9BB-3084-2933-5D0132E9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6978" y="1500447"/>
            <a:ext cx="2358044" cy="235804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1772F0-BAA9-FB8D-6743-30A2A4FF557E}"/>
              </a:ext>
            </a:extLst>
          </p:cNvPr>
          <p:cNvSpPr txBox="1"/>
          <p:nvPr/>
        </p:nvSpPr>
        <p:spPr>
          <a:xfrm>
            <a:off x="3972098" y="4414059"/>
            <a:ext cx="42478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400" dirty="0">
                <a:solidFill>
                  <a:schemeClr val="bg1"/>
                </a:solidFill>
              </a:rPr>
              <a:t>画像準備中</a:t>
            </a:r>
            <a:r>
              <a:rPr lang="en-US" altLang="ja-JP" sz="4400" dirty="0">
                <a:solidFill>
                  <a:schemeClr val="bg1"/>
                </a:solidFill>
              </a:rPr>
              <a:t>...</a:t>
            </a:r>
            <a:endParaRPr kumimoji="1" lang="ja-JP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535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oralerspace Neon JPDOC">
      <a:majorFont>
        <a:latin typeface="Moralerspace Neon JPDOC"/>
        <a:ea typeface="Moralerspace Neon JPDOC"/>
        <a:cs typeface=""/>
      </a:majorFont>
      <a:minorFont>
        <a:latin typeface="Moralerspace Neon JPDOC"/>
        <a:ea typeface="Moralerspace Neon JPDO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Moralerspace Neon JPDOC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5CEMM058</dc:creator>
  <cp:lastModifiedBy>5CEMM058</cp:lastModifiedBy>
  <cp:revision>1</cp:revision>
  <dcterms:created xsi:type="dcterms:W3CDTF">2025-09-01T14:29:25Z</dcterms:created>
  <dcterms:modified xsi:type="dcterms:W3CDTF">2025-09-01T14:32:28Z</dcterms:modified>
</cp:coreProperties>
</file>