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3084" y="1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4D4E-22C9-4F04-8649-B41AAB1B0347}" type="datetimeFigureOut">
              <a:rPr kumimoji="1" lang="ja-JP" altLang="en-US" smtClean="0"/>
              <a:pPr/>
              <a:t>2015/9/29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9B9-3A12-4307-BD3E-8EF42AF177C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4D4E-22C9-4F04-8649-B41AAB1B0347}" type="datetimeFigureOut">
              <a:rPr kumimoji="1" lang="ja-JP" altLang="en-US" smtClean="0"/>
              <a:pPr/>
              <a:t>2015/9/29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9B9-3A12-4307-BD3E-8EF42AF177C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4D4E-22C9-4F04-8649-B41AAB1B0347}" type="datetimeFigureOut">
              <a:rPr kumimoji="1" lang="ja-JP" altLang="en-US" smtClean="0"/>
              <a:pPr/>
              <a:t>2015/9/29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9B9-3A12-4307-BD3E-8EF42AF177C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4D4E-22C9-4F04-8649-B41AAB1B0347}" type="datetimeFigureOut">
              <a:rPr kumimoji="1" lang="ja-JP" altLang="en-US" smtClean="0"/>
              <a:pPr/>
              <a:t>2015/9/29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9B9-3A12-4307-BD3E-8EF42AF177C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4D4E-22C9-4F04-8649-B41AAB1B0347}" type="datetimeFigureOut">
              <a:rPr kumimoji="1" lang="ja-JP" altLang="en-US" smtClean="0"/>
              <a:pPr/>
              <a:t>2015/9/29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9B9-3A12-4307-BD3E-8EF42AF177C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4D4E-22C9-4F04-8649-B41AAB1B0347}" type="datetimeFigureOut">
              <a:rPr kumimoji="1" lang="ja-JP" altLang="en-US" smtClean="0"/>
              <a:pPr/>
              <a:t>2015/9/29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9B9-3A12-4307-BD3E-8EF42AF177C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4D4E-22C9-4F04-8649-B41AAB1B0347}" type="datetimeFigureOut">
              <a:rPr kumimoji="1" lang="ja-JP" altLang="en-US" smtClean="0"/>
              <a:pPr/>
              <a:t>2015/9/29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9B9-3A12-4307-BD3E-8EF42AF177C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4D4E-22C9-4F04-8649-B41AAB1B0347}" type="datetimeFigureOut">
              <a:rPr kumimoji="1" lang="ja-JP" altLang="en-US" smtClean="0"/>
              <a:pPr/>
              <a:t>2015/9/29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9B9-3A12-4307-BD3E-8EF42AF177C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4D4E-22C9-4F04-8649-B41AAB1B0347}" type="datetimeFigureOut">
              <a:rPr kumimoji="1" lang="ja-JP" altLang="en-US" smtClean="0"/>
              <a:pPr/>
              <a:t>2015/9/29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9B9-3A12-4307-BD3E-8EF42AF177C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4D4E-22C9-4F04-8649-B41AAB1B0347}" type="datetimeFigureOut">
              <a:rPr kumimoji="1" lang="ja-JP" altLang="en-US" smtClean="0"/>
              <a:pPr/>
              <a:t>2015/9/29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9B9-3A12-4307-BD3E-8EF42AF177C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4D4E-22C9-4F04-8649-B41AAB1B0347}" type="datetimeFigureOut">
              <a:rPr kumimoji="1" lang="ja-JP" altLang="en-US" smtClean="0"/>
              <a:pPr/>
              <a:t>2015/9/29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9B9-3A12-4307-BD3E-8EF42AF177C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74D4E-22C9-4F04-8649-B41AAB1B0347}" type="datetimeFigureOut">
              <a:rPr kumimoji="1" lang="ja-JP" altLang="en-US" smtClean="0"/>
              <a:pPr/>
              <a:t>2015/9/29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69B9-3A12-4307-BD3E-8EF42AF177C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716016" y="262639"/>
            <a:ext cx="4104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NeueHaasGroteskDisp Pro XLt" pitchFamily="34" charset="0"/>
              </a:rPr>
              <a:t>Sounding Rocket Project</a:t>
            </a:r>
          </a:p>
          <a:p>
            <a:pPr algn="ctr"/>
            <a:r>
              <a:rPr kumimoji="1" lang="en-US" altLang="ja-JP" sz="3200" dirty="0" smtClean="0">
                <a:latin typeface="NeueHaasGroteskDisp Pro XLt" pitchFamily="34" charset="0"/>
              </a:rPr>
              <a:t>2000 - 2009</a:t>
            </a:r>
            <a:endParaRPr kumimoji="1" lang="ja-JP" altLang="en-US" sz="3200" dirty="0">
              <a:latin typeface="NeueHaasGroteskDisp Pro XLt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1339857"/>
            <a:ext cx="3672408" cy="82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>
                <a:latin typeface="NeueHaasGroteskDisp Pro XLt" pitchFamily="34" charset="0"/>
              </a:rPr>
              <a:t>Hybrid Rocket Project</a:t>
            </a:r>
          </a:p>
          <a:p>
            <a:pPr algn="ctr"/>
            <a:r>
              <a:rPr lang="en-US" altLang="ja-JP" sz="3200" dirty="0" smtClean="0">
                <a:latin typeface="NeueHaasGroteskDisp Pro XLt" pitchFamily="34" charset="0"/>
              </a:rPr>
              <a:t>2001 - 2005</a:t>
            </a:r>
            <a:endParaRPr kumimoji="1" lang="ja-JP" altLang="en-US" sz="3200" dirty="0">
              <a:latin typeface="NeueHaasGroteskDisp Pro XLt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59394" y="2996952"/>
            <a:ext cx="36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NeueHaasGroteskDisp Pro XLt" pitchFamily="34" charset="0"/>
              </a:rPr>
              <a:t>Hybrid Rocket Project</a:t>
            </a:r>
          </a:p>
          <a:p>
            <a:pPr algn="ctr"/>
            <a:r>
              <a:rPr lang="en-US" altLang="ja-JP" sz="3200" dirty="0" smtClean="0">
                <a:latin typeface="NeueHaasGroteskDisp Pro XLt" pitchFamily="34" charset="0"/>
              </a:rPr>
              <a:t>2006 - 2010</a:t>
            </a:r>
            <a:endParaRPr kumimoji="1" lang="ja-JP" altLang="en-US" sz="3200" dirty="0">
              <a:latin typeface="NeueHaasGroteskDisp Pro XLt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3019" y="4653136"/>
            <a:ext cx="36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NeueHaasGroteskDisp Pro XLt" pitchFamily="34" charset="0"/>
              </a:rPr>
              <a:t>Hybrid Rocket Project</a:t>
            </a:r>
          </a:p>
          <a:p>
            <a:pPr algn="ctr"/>
            <a:r>
              <a:rPr lang="en-US" altLang="ja-JP" sz="3200" dirty="0" smtClean="0">
                <a:latin typeface="NeueHaasGroteskDisp Pro XLt" pitchFamily="34" charset="0"/>
              </a:rPr>
              <a:t>2011 -</a:t>
            </a:r>
            <a:r>
              <a:rPr lang="ja-JP" altLang="en-US" sz="3200" dirty="0">
                <a:latin typeface="NeueHaasGroteskDisp Pro XLt" pitchFamily="34" charset="0"/>
              </a:rPr>
              <a:t> </a:t>
            </a:r>
            <a:r>
              <a:rPr lang="en-US" altLang="ja-JP" sz="3200" dirty="0" smtClean="0">
                <a:latin typeface="NeueHaasGroteskDisp Pro XLt" pitchFamily="34" charset="0"/>
              </a:rPr>
              <a:t>2015</a:t>
            </a:r>
            <a:endParaRPr kumimoji="1" lang="ja-JP" altLang="en-US" sz="3200" dirty="0">
              <a:latin typeface="NeueHaasGroteskDisp Pro XLt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04048" y="3789040"/>
            <a:ext cx="36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NeueHaasGroteskDisp Pro XLt" pitchFamily="34" charset="0"/>
              </a:rPr>
              <a:t>Hybrid Rocket Project</a:t>
            </a:r>
          </a:p>
          <a:p>
            <a:pPr algn="ctr"/>
            <a:r>
              <a:rPr lang="en-US" altLang="ja-JP" sz="3200" dirty="0" smtClean="0">
                <a:latin typeface="NeueHaasGroteskDisp Pro XLt" pitchFamily="34" charset="0"/>
              </a:rPr>
              <a:t>2016 -</a:t>
            </a:r>
            <a:endParaRPr kumimoji="1" lang="ja-JP" altLang="en-US" sz="3200" dirty="0">
              <a:latin typeface="NeueHaasGroteskDisp Pro XL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56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>
            <a:spLocks/>
          </p:cNvSpPr>
          <p:nvPr/>
        </p:nvSpPr>
        <p:spPr>
          <a:xfrm>
            <a:off x="2411760" y="260648"/>
            <a:ext cx="3564000" cy="63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835696" y="-1526896"/>
            <a:ext cx="6286500" cy="10363784"/>
            <a:chOff x="1835696" y="-1526896"/>
            <a:chExt cx="6286500" cy="10363784"/>
          </a:xfrm>
        </p:grpSpPr>
        <p:sp>
          <p:nvSpPr>
            <p:cNvPr id="3" name="正方形/長方形 2"/>
            <p:cNvSpPr/>
            <p:nvPr/>
          </p:nvSpPr>
          <p:spPr>
            <a:xfrm>
              <a:off x="1835696" y="-1107504"/>
              <a:ext cx="6286500" cy="952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 rot="3480462">
              <a:off x="-202946" y="2547000"/>
              <a:ext cx="1036378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3800" dirty="0" smtClean="0">
                  <a:solidFill>
                    <a:schemeClr val="bg1">
                      <a:lumMod val="65000"/>
                    </a:schemeClr>
                  </a:solidFill>
                  <a:latin typeface="NeueHaasGroteskDisp Pro XLt" panose="020B0304020202020204" pitchFamily="34" charset="0"/>
                </a:rPr>
                <a:t>Coming Soon !</a:t>
              </a:r>
              <a:endParaRPr kumimoji="1" lang="ja-JP" altLang="en-US" sz="13800" dirty="0">
                <a:solidFill>
                  <a:schemeClr val="bg1">
                    <a:lumMod val="65000"/>
                  </a:schemeClr>
                </a:solidFill>
                <a:latin typeface="NeueHaasGroteskDisp Pro XLt" panose="020B03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90102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wis721 Md BT"/>
        <a:ea typeface="ヒラギノ角ゴ Std W8"/>
        <a:cs typeface=""/>
      </a:majorFont>
      <a:minorFont>
        <a:latin typeface="Swis721 BT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</TotalTime>
  <Words>32</Words>
  <Application>Microsoft Office PowerPoint</Application>
  <PresentationFormat>画面に合わせる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ヒラギノ角ゴ Pro W3</vt:lpstr>
      <vt:lpstr>ヒラギノ角ゴ Std W8</vt:lpstr>
      <vt:lpstr>Arial</vt:lpstr>
      <vt:lpstr>NeueHaasGroteskDisp Pro XLt</vt:lpstr>
      <vt:lpstr>Swis721 BT</vt:lpstr>
      <vt:lpstr>Swis721 Md BT</vt:lpstr>
      <vt:lpstr>Default Theme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Hirokazu Kawai</dc:creator>
  <cp:lastModifiedBy>susumu</cp:lastModifiedBy>
  <cp:revision>4</cp:revision>
  <dcterms:created xsi:type="dcterms:W3CDTF">2014-01-30T09:21:34Z</dcterms:created>
  <dcterms:modified xsi:type="dcterms:W3CDTF">2015-09-29T14:08:05Z</dcterms:modified>
</cp:coreProperties>
</file>