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8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33322" y="1628775"/>
            <a:ext cx="1593850" cy="452819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72" y="1619896"/>
            <a:ext cx="6985000" cy="4545953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818D-2527-4A4C-A1D1-977FA9A064C1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094E7-4EFE-4BEB-B395-2BBD1687B25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4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DD363-64DB-4CB5-A19F-F32A96D39EF6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D70A-5DCA-4B0F-8AE3-53F0922972D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9975-EC4C-4BA2-818B-8A0E41ED9604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25AB5-587D-40A2-8B02-738B53D5E28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01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772" y="1617956"/>
            <a:ext cx="432435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714876" y="1617681"/>
            <a:ext cx="431291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2859B-DAB0-4ECF-A3E6-1400F90869CB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C92B-2157-484B-B9A9-6B815C8CDC8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5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DAC1-D552-436E-85B1-9285521DF0C1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E72C-9388-499B-9A76-77E16268046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8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9513-A973-4901-8357-43676D7929D8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FB71D-E3D3-4352-9B1A-88465C38B39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2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76" y="1628775"/>
            <a:ext cx="4312296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950" y="1619896"/>
            <a:ext cx="4321174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43C48-E062-44C2-A39C-609355519BDD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8460-DAC9-4B0F-9E44-6D2859BBB16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6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7950" y="1618386"/>
            <a:ext cx="8928100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CH" noProof="0" smtClean="0"/>
              <a:t>Drag picture to placeholder or click icon to add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07950" y="5572140"/>
            <a:ext cx="6985000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336-2A9C-4257-A9D3-BC4EB40F5F2A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CE8C-7AF8-4A43-A8D2-A31E1ABFC0C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2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628774"/>
            <a:ext cx="6985000" cy="453707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8F85-6D99-4CDF-B0CE-B6F7E15B6D1B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38908-A23B-4272-A7C0-7DE6DBFAAE5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7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950" y="6278563"/>
            <a:ext cx="96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325B7C1-EC57-4911-97E9-97E5071F88E1}" type="datetimeFigureOut">
              <a:rPr lang="de-DE"/>
              <a:pPr>
                <a:defRPr/>
              </a:pPr>
              <a:t>12.01.15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4438" y="6278563"/>
            <a:ext cx="671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8188" y="6278563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3EF94A-A10F-4D60-991E-A7DA23E71374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Textfeld 8"/>
          <p:cNvSpPr txBox="1"/>
          <p:nvPr/>
        </p:nvSpPr>
        <p:spPr>
          <a:xfrm>
            <a:off x="98425" y="6657975"/>
            <a:ext cx="157162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CH" sz="700" dirty="0"/>
              <a:t>Zürcher Fachhochschule</a:t>
            </a:r>
            <a:endParaRPr lang="de-DE" sz="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6" y="115200"/>
            <a:ext cx="1707110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6"/>
          <p:cNvSpPr>
            <a:spLocks noGrp="1"/>
          </p:cNvSpPr>
          <p:nvPr>
            <p:ph type="ctrTitle"/>
          </p:nvPr>
        </p:nvSpPr>
        <p:spPr>
          <a:xfrm>
            <a:off x="115888" y="1617663"/>
            <a:ext cx="6956425" cy="1668462"/>
          </a:xfrm>
        </p:spPr>
        <p:txBody>
          <a:bodyPr/>
          <a:lstStyle/>
          <a:p>
            <a:r>
              <a:rPr lang="en-US" dirty="0" err="1"/>
              <a:t>Messstation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Registrierung</a:t>
            </a:r>
            <a:r>
              <a:rPr lang="en-US" dirty="0"/>
              <a:t> von </a:t>
            </a:r>
            <a:r>
              <a:rPr lang="en-US" dirty="0" err="1"/>
              <a:t>Geschiebe</a:t>
            </a:r>
            <a:r>
              <a:rPr lang="en-US" dirty="0" err="1" smtClean="0"/>
              <a:t>-Bewegungen</a:t>
            </a:r>
            <a:r>
              <a:rPr lang="en-US" dirty="0" smtClean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Fluss</a:t>
            </a:r>
            <a:r>
              <a:rPr lang="en-US" dirty="0"/>
              <a:t> </a:t>
            </a:r>
            <a:endParaRPr lang="de-DE" dirty="0" smtClean="0"/>
          </a:p>
        </p:txBody>
      </p:sp>
      <p:sp>
        <p:nvSpPr>
          <p:cNvPr id="3075" name="Untertitel 7"/>
          <p:cNvSpPr>
            <a:spLocks noGrp="1"/>
          </p:cNvSpPr>
          <p:nvPr>
            <p:ph type="subTitle" idx="1"/>
          </p:nvPr>
        </p:nvSpPr>
        <p:spPr>
          <a:xfrm>
            <a:off x="107950" y="5357813"/>
            <a:ext cx="6985000" cy="808037"/>
          </a:xfrm>
        </p:spPr>
        <p:txBody>
          <a:bodyPr/>
          <a:lstStyle/>
          <a:p>
            <a:r>
              <a:rPr lang="de-DE" dirty="0" smtClean="0"/>
              <a:t>Tobias Keller</a:t>
            </a:r>
          </a:p>
          <a:p>
            <a:r>
              <a:rPr lang="de-DE" dirty="0" smtClean="0"/>
              <a:t>Tobias Welti</a:t>
            </a:r>
            <a:endParaRPr lang="de-D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Problemstellung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Lösungsidee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9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Lösungsidee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Demonstration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444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vorlage_InES-dt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Folienvorlage_InES-dt.potx</Template>
  <TotalTime>9</TotalTime>
  <Words>24</Words>
  <Application>Microsoft Macintosh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Folienvorlage_InES-dt</vt:lpstr>
      <vt:lpstr>Messstation zur Registrierung von Geschiebe-Bewegungen im Fluss </vt:lpstr>
      <vt:lpstr>Inhalt</vt:lpstr>
      <vt:lpstr>Problemstellung</vt:lpstr>
      <vt:lpstr>Lösungsidee</vt:lpstr>
      <vt:lpstr>Hardware</vt:lpstr>
      <vt:lpstr>Software</vt:lpstr>
      <vt:lpstr>Demonstration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Gastaldo Stephanie (gasl)</dc:creator>
  <cp:lastModifiedBy>Tobias Welti</cp:lastModifiedBy>
  <cp:revision>3</cp:revision>
  <dcterms:created xsi:type="dcterms:W3CDTF">2013-04-15T09:21:39Z</dcterms:created>
  <dcterms:modified xsi:type="dcterms:W3CDTF">2015-01-12T13:24:08Z</dcterms:modified>
</cp:coreProperties>
</file>