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9" r:id="rId9"/>
    <p:sldId id="259" r:id="rId10"/>
    <p:sldId id="260" r:id="rId11"/>
    <p:sldId id="268" r:id="rId12"/>
    <p:sldId id="267" r:id="rId13"/>
    <p:sldId id="261" r:id="rId14"/>
    <p:sldId id="273" r:id="rId15"/>
    <p:sldId id="270" r:id="rId16"/>
    <p:sldId id="278" r:id="rId17"/>
    <p:sldId id="277" r:id="rId18"/>
    <p:sldId id="272" r:id="rId19"/>
    <p:sldId id="271" r:id="rId20"/>
    <p:sldId id="279" r:id="rId21"/>
    <p:sldId id="280" r:id="rId22"/>
    <p:sldId id="281" r:id="rId23"/>
    <p:sldId id="274" r:id="rId24"/>
    <p:sldId id="275" r:id="rId25"/>
    <p:sldId id="276" r:id="rId26"/>
    <p:sldId id="262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79895" autoAdjust="0"/>
  </p:normalViewPr>
  <p:slideViewPr>
    <p:cSldViewPr>
      <p:cViewPr varScale="1">
        <p:scale>
          <a:sx n="80" d="100"/>
          <a:sy n="80" d="100"/>
        </p:scale>
        <p:origin x="-1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083F-09BF-2249-A576-FD88D29AF165}" type="datetimeFigureOut">
              <a:rPr lang="en-US" smtClean="0"/>
              <a:t>18.01.15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4CB0-9792-D74D-9E49-F892F9A5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Gebirgshydrologie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Geschiebetransport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Korngrösse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Geschwindigkeit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Transportmodus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Rollen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Springen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Rutschen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allenfalls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Ereignisse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Transport </a:t>
            </a:r>
            <a:r>
              <a:rPr lang="en-US" baseline="0" dirty="0" err="1" smtClean="0"/>
              <a:t>treten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selten</a:t>
            </a:r>
            <a:r>
              <a:rPr lang="en-US" baseline="0" dirty="0" smtClean="0"/>
              <a:t> auf und </a:t>
            </a:r>
            <a:r>
              <a:rPr lang="en-US" baseline="0" dirty="0" err="1" smtClean="0"/>
              <a:t>dauern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zehn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Messzeiten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also </a:t>
            </a:r>
            <a:r>
              <a:rPr lang="en-US" baseline="0" dirty="0" err="1" smtClean="0"/>
              <a:t>gefordert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Messstation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also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betrieben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möglichst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aufzeichnen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Speicherplatz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</a:t>
            </a:r>
            <a:r>
              <a:rPr lang="en-US" dirty="0" err="1" smtClean="0"/>
              <a:t>recht</a:t>
            </a:r>
            <a:r>
              <a:rPr lang="en-US" baseline="0" dirty="0" smtClean="0"/>
              <a:t> gross, </a:t>
            </a:r>
            <a:r>
              <a:rPr lang="en-US" baseline="0" dirty="0" err="1" smtClean="0"/>
              <a:t>brauchen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Konstruktion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Jedes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eigenes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Eingang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Hilbert Transformation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Multiplikationen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Messwert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nötig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Datenmenge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um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Laufzeiten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Betonkonstruktion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Stahlplatten</a:t>
            </a:r>
            <a:r>
              <a:rPr lang="en-US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492 x 358 x 15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Elastomer, 20mm dick  c.a. shore 60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gelagert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in der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Konstruktion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Rohdaten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Hilbert-</a:t>
            </a:r>
            <a:r>
              <a:rPr lang="en-US" baseline="0" dirty="0" err="1" smtClean="0"/>
              <a:t>Hüllkurve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fett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Minute </a:t>
            </a:r>
            <a:r>
              <a:rPr lang="en-US" baseline="0" dirty="0" err="1" smtClean="0"/>
              <a:t>gezählt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Peakspitzen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I) und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Einschlags</a:t>
            </a:r>
            <a:r>
              <a:rPr lang="en-US" baseline="0" dirty="0" smtClean="0"/>
              <a:t>-Maxima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P) </a:t>
            </a:r>
            <a:r>
              <a:rPr lang="en-US" baseline="0" dirty="0" err="1" smtClean="0"/>
              <a:t>innerhalb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Intensitätsklasse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 fallen </a:t>
            </a:r>
            <a:r>
              <a:rPr lang="en-US" baseline="0" dirty="0" err="1" smtClean="0"/>
              <a:t>geringe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Datenmengen</a:t>
            </a:r>
            <a:r>
              <a:rPr lang="en-US" baseline="0" dirty="0" smtClean="0"/>
              <a:t> an,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Einschläge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ausgewertet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Jeder</a:t>
            </a:r>
            <a:r>
              <a:rPr lang="en-US" baseline="0" dirty="0" smtClean="0"/>
              <a:t> Sensor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Mikroprozessor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bestückt</a:t>
            </a:r>
            <a:r>
              <a:rPr lang="en-US" baseline="0" dirty="0" smtClean="0"/>
              <a:t>, der die </a:t>
            </a:r>
            <a:r>
              <a:rPr lang="en-US" baseline="0" dirty="0" err="1" smtClean="0"/>
              <a:t>Auswertung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vornimmt</a:t>
            </a:r>
            <a:r>
              <a:rPr lang="en-US" baseline="0" dirty="0" smtClean="0"/>
              <a:t>. Der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Datensammlung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erhält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die per </a:t>
            </a:r>
            <a:r>
              <a:rPr lang="en-US" baseline="0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gewählten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Informationen</a:t>
            </a:r>
            <a:r>
              <a:rPr lang="en-US" baseline="0" dirty="0" smtClean="0"/>
              <a:t> und muss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Datentransfer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erfolgt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Bussystem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möglich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weniger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Kabel</a:t>
            </a:r>
            <a:endParaRPr lang="en-US" baseline="0" dirty="0" smtClean="0"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die Rate der </a:t>
            </a:r>
            <a:r>
              <a:rPr lang="en-US" baseline="0" dirty="0" err="1" smtClean="0"/>
              <a:t>anfallenden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Reichweite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Speichers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beeinflusst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Wahl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kleineren</a:t>
            </a:r>
            <a:r>
              <a:rPr lang="en-US" baseline="0" dirty="0" smtClean="0"/>
              <a:t> Sensors </a:t>
            </a:r>
            <a:r>
              <a:rPr lang="en-US" baseline="0" dirty="0" err="1" smtClean="0"/>
              <a:t>ermöglich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Verkleinerung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Messinstallation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MEMS: </a:t>
            </a:r>
            <a:r>
              <a:rPr lang="en-US" dirty="0" err="1" smtClean="0"/>
              <a:t>Microelectromechanical</a:t>
            </a:r>
            <a:r>
              <a:rPr lang="en-US" baseline="0" dirty="0" smtClean="0"/>
              <a:t> System</a:t>
            </a:r>
          </a:p>
          <a:p>
            <a:r>
              <a:rPr lang="en-US" baseline="0" dirty="0" smtClean="0"/>
              <a:t>5 x 5 x 2.4 mm gross,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8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818D-2527-4A4C-A1D1-977FA9A064C1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94E7-4EFE-4BEB-B395-2BBD1687B25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DD363-64DB-4CB5-A19F-F32A96D39EF6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D70A-5DCA-4B0F-8AE3-53F0922972D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9975-EC4C-4BA2-818B-8A0E41ED9604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25AB5-587D-40A2-8B02-738B53D5E28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01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859B-DAB0-4ECF-A3E6-1400F90869CB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C92B-2157-484B-B9A9-6B815C8CDC8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5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DAC1-D552-436E-85B1-9285521DF0C1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E72C-9388-499B-9A76-77E16268046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8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9513-A973-4901-8357-43676D7929D8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FB71D-E3D3-4352-9B1A-88465C38B39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2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3C48-E062-44C2-A39C-609355519BDD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8460-DAC9-4B0F-9E44-6D2859BBB16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6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CH" noProof="0" smtClean="0"/>
              <a:t>Drag picture to placeholder or click icon to add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336-2A9C-4257-A9D3-BC4EB40F5F2A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CE8C-7AF8-4A43-A8D2-A31E1ABFC0C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8F85-6D99-4CDF-B0CE-B6F7E15B6D1B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38908-A23B-4272-A7C0-7DE6DBFAAE5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7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25B7C1-EC57-4911-97E9-97E5071F88E1}" type="datetimeFigureOut">
              <a:rPr lang="de-CH" noProof="0" smtClean="0"/>
              <a:pPr>
                <a:defRPr/>
              </a:pPr>
              <a:t>18.01.15</a:t>
            </a:fld>
            <a:endParaRPr lang="de-CH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3EF94A-A10F-4D60-991E-A7DA23E71374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  <p:sp>
        <p:nvSpPr>
          <p:cNvPr id="9" name="Textfeld 8"/>
          <p:cNvSpPr txBox="1"/>
          <p:nvPr/>
        </p:nvSpPr>
        <p:spPr>
          <a:xfrm>
            <a:off x="98425" y="6657975"/>
            <a:ext cx="157162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CH" sz="700" noProof="0" smtClean="0"/>
              <a:t>Zürcher Fachhochschule</a:t>
            </a:r>
            <a:endParaRPr lang="de-CH" sz="700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6" y="115200"/>
            <a:ext cx="1707110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6"/>
          <p:cNvSpPr>
            <a:spLocks noGrp="1"/>
          </p:cNvSpPr>
          <p:nvPr>
            <p:ph type="ctrTitle"/>
          </p:nvPr>
        </p:nvSpPr>
        <p:spPr>
          <a:xfrm>
            <a:off x="115888" y="1617663"/>
            <a:ext cx="6956425" cy="1668462"/>
          </a:xfrm>
        </p:spPr>
        <p:txBody>
          <a:bodyPr/>
          <a:lstStyle/>
          <a:p>
            <a:r>
              <a:rPr lang="en-US" dirty="0" err="1"/>
              <a:t>Messstation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Registrierung</a:t>
            </a:r>
            <a:r>
              <a:rPr lang="en-US" dirty="0"/>
              <a:t> von </a:t>
            </a:r>
            <a:r>
              <a:rPr lang="en-US" dirty="0" err="1"/>
              <a:t>Geschiebe</a:t>
            </a:r>
            <a:r>
              <a:rPr lang="en-US" dirty="0" err="1" smtClean="0"/>
              <a:t>-Bewegungen</a:t>
            </a:r>
            <a:r>
              <a:rPr lang="en-US" dirty="0" smtClean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Fluss</a:t>
            </a:r>
            <a:r>
              <a:rPr lang="en-US" dirty="0"/>
              <a:t> </a:t>
            </a:r>
            <a:endParaRPr lang="de-DE" dirty="0" smtClean="0"/>
          </a:p>
        </p:txBody>
      </p:sp>
      <p:sp>
        <p:nvSpPr>
          <p:cNvPr id="3075" name="Untertitel 7"/>
          <p:cNvSpPr>
            <a:spLocks noGrp="1"/>
          </p:cNvSpPr>
          <p:nvPr>
            <p:ph type="subTitle" idx="1"/>
          </p:nvPr>
        </p:nvSpPr>
        <p:spPr>
          <a:xfrm>
            <a:off x="107950" y="5357813"/>
            <a:ext cx="6985000" cy="808037"/>
          </a:xfrm>
        </p:spPr>
        <p:txBody>
          <a:bodyPr/>
          <a:lstStyle/>
          <a:p>
            <a:r>
              <a:rPr lang="de-DE" dirty="0" smtClean="0"/>
              <a:t>Tobias Keller</a:t>
            </a:r>
          </a:p>
          <a:p>
            <a:r>
              <a:rPr lang="de-DE" dirty="0" smtClean="0"/>
              <a:t>Tobias Welti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Hardware – Sensor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MEMS-Sensor</a:t>
            </a:r>
          </a:p>
          <a:p>
            <a:r>
              <a:rPr lang="de-CH" dirty="0" smtClean="0"/>
              <a:t>TODO erklären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083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 – Prozessor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072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Hardware – Bussystem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CAN Bus</a:t>
            </a:r>
          </a:p>
          <a:p>
            <a:r>
              <a:rPr lang="de-CH" dirty="0" smtClean="0"/>
              <a:t>Bandbreite</a:t>
            </a:r>
          </a:p>
          <a:p>
            <a:r>
              <a:rPr lang="de-CH" dirty="0" smtClean="0"/>
              <a:t>Reichweite</a:t>
            </a:r>
          </a:p>
          <a:p>
            <a:r>
              <a:rPr lang="de-CH" dirty="0" err="1" smtClean="0"/>
              <a:t>etc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354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Prozesse ???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02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CAN-</a:t>
            </a:r>
            <a:r>
              <a:rPr lang="de-CH" dirty="0" smtClean="0"/>
              <a:t>Protokoll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Ereigniserkennung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Bisher: Hilbert-Transformation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Aufwand je nach Blockgrösse</a:t>
            </a:r>
            <a:br>
              <a:rPr lang="de-CH" dirty="0" smtClean="0"/>
            </a:br>
            <a:r>
              <a:rPr lang="de-CH" dirty="0" smtClean="0"/>
              <a:t>Bei 128 Samples: 7 komplexe Multiplikationen/Additionen pro Sample</a:t>
            </a:r>
          </a:p>
          <a:p>
            <a:r>
              <a:rPr lang="de-CH" b="1" dirty="0" smtClean="0"/>
              <a:t>Neu: State </a:t>
            </a:r>
            <a:r>
              <a:rPr lang="de-CH" b="1" dirty="0" err="1" smtClean="0"/>
              <a:t>Machine</a:t>
            </a: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Aufwand konstant</a:t>
            </a:r>
            <a:br>
              <a:rPr lang="de-CH" dirty="0" smtClean="0"/>
            </a:br>
            <a:r>
              <a:rPr lang="de-CH" dirty="0" smtClean="0"/>
              <a:t>2 Vergleichsoperationen pro Sample</a:t>
            </a:r>
            <a:endParaRPr lang="de-CH" b="1" dirty="0" smtClean="0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Ereigniserkennung – Parameter</a:t>
            </a:r>
            <a:endParaRPr lang="de-CH" dirty="0"/>
          </a:p>
        </p:txBody>
      </p:sp>
      <p:pic>
        <p:nvPicPr>
          <p:cNvPr id="4" name="Picture 3" descr="impact_pa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eigniserkennu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4" y="103932"/>
            <a:ext cx="7951332" cy="6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9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Detailstufen</a:t>
            </a:r>
            <a:endParaRPr lang="de-CH" dirty="0"/>
          </a:p>
        </p:txBody>
      </p:sp>
      <p:pic>
        <p:nvPicPr>
          <p:cNvPr id="5" name="Picture 4" descr="ra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</a:t>
            </a:r>
            <a:r>
              <a:rPr lang="de-CH" dirty="0"/>
              <a:t>Detailstufen </a:t>
            </a:r>
            <a:r>
              <a:rPr lang="de-CH" dirty="0" smtClean="0"/>
              <a:t>(2)</a:t>
            </a:r>
            <a:endParaRPr lang="de-CH" dirty="0"/>
          </a:p>
        </p:txBody>
      </p:sp>
      <p:pic>
        <p:nvPicPr>
          <p:cNvPr id="4" name="Picture 3" descr="detai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Lösungsidee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Testfälle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879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</a:t>
            </a:r>
            <a:r>
              <a:rPr lang="de-CH" dirty="0"/>
              <a:t>Detailstufen </a:t>
            </a:r>
            <a:r>
              <a:rPr lang="de-CH" dirty="0" smtClean="0"/>
              <a:t>(3)</a:t>
            </a:r>
            <a:endParaRPr lang="de-CH" dirty="0"/>
          </a:p>
        </p:txBody>
      </p:sp>
      <p:pic>
        <p:nvPicPr>
          <p:cNvPr id="4" name="Picture 3" descr="pea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</a:t>
            </a:r>
            <a:r>
              <a:rPr lang="de-CH" dirty="0"/>
              <a:t>Detailstufen </a:t>
            </a:r>
            <a:r>
              <a:rPr lang="de-CH" dirty="0" smtClean="0"/>
              <a:t>(4)</a:t>
            </a:r>
            <a:endParaRPr lang="de-CH" dirty="0"/>
          </a:p>
        </p:txBody>
      </p:sp>
      <p:pic>
        <p:nvPicPr>
          <p:cNvPr id="4" name="Picture 3" descr="spa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Detailstufen – Datenraten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Bsp</a:t>
            </a:r>
            <a:r>
              <a:rPr lang="de-CH" dirty="0" smtClean="0"/>
              <a:t>: 10‘000 Hz, 10% Ereigniszeit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61861"/>
              </p:ext>
            </p:extLst>
          </p:nvPr>
        </p:nvGraphicFramePr>
        <p:xfrm>
          <a:off x="611558" y="2636912"/>
          <a:ext cx="804911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38"/>
                <a:gridCol w="2683038"/>
                <a:gridCol w="2683038"/>
              </a:tblGrid>
              <a:tr h="489654"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Detail-Level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Byte/s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In %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raw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10‘000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detailed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1‘000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peaks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250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2.5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sparse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40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0.41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2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Datenlogger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T130 Uhrzeit</a:t>
            </a:r>
            <a:br>
              <a:rPr lang="de-CH" dirty="0" smtClean="0"/>
            </a:br>
            <a:r>
              <a:rPr lang="de-CH" dirty="0" smtClean="0"/>
              <a:t>Fehlgang innert 12 h: TODO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T140 </a:t>
            </a:r>
            <a:r>
              <a:rPr lang="de-CH" dirty="0" err="1"/>
              <a:t>Timestamp</a:t>
            </a:r>
            <a:r>
              <a:rPr lang="de-CH" dirty="0"/>
              <a:t> </a:t>
            </a:r>
            <a:r>
              <a:rPr lang="de-CH" dirty="0" err="1" smtClean="0"/>
              <a:t>zurücksetzen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Wird korrekt zurückgesetzt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T170 </a:t>
            </a:r>
            <a:r>
              <a:rPr lang="de-CH" dirty="0"/>
              <a:t>Steuerung Detail-</a:t>
            </a:r>
            <a:r>
              <a:rPr lang="de-CH" dirty="0" smtClean="0"/>
              <a:t>Level</a:t>
            </a:r>
            <a:br>
              <a:rPr lang="de-CH" dirty="0" smtClean="0"/>
            </a:br>
            <a:r>
              <a:rPr lang="de-CH" dirty="0" smtClean="0"/>
              <a:t>Detail-Level wird übernommen.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T180 </a:t>
            </a:r>
            <a:r>
              <a:rPr lang="de-CH" dirty="0"/>
              <a:t>Daten sammeln und </a:t>
            </a:r>
            <a:r>
              <a:rPr lang="de-CH" dirty="0" smtClean="0"/>
              <a:t>speichern</a:t>
            </a:r>
            <a:br>
              <a:rPr lang="de-CH" dirty="0" smtClean="0"/>
            </a:br>
            <a:r>
              <a:rPr lang="de-CH" dirty="0" smtClean="0"/>
              <a:t>Dateien erstellt, Daten gespeichert.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04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Sensoreinheit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T430 </a:t>
            </a:r>
            <a:r>
              <a:rPr lang="de-CH" dirty="0" err="1" smtClean="0"/>
              <a:t>Datenübertragung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Ereignisse entsprechend Detail-Level gespeichert</a:t>
            </a:r>
            <a:endParaRPr lang="de-CH" dirty="0"/>
          </a:p>
          <a:p>
            <a:r>
              <a:rPr lang="de-CH" dirty="0"/>
              <a:t>T450 </a:t>
            </a:r>
            <a:r>
              <a:rPr lang="de-CH" dirty="0" smtClean="0"/>
              <a:t>Rohdatenaufzeichnung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32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Nichtfunktional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Leistungsaufnahme</a:t>
            </a:r>
            <a:br>
              <a:rPr lang="de-CH" dirty="0" smtClean="0"/>
            </a:br>
            <a:r>
              <a:rPr lang="de-CH" dirty="0" smtClean="0"/>
              <a:t>1 Logger + 2 Sensoreinheiten: TODO mW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011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Vorführung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99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Problemstellung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Gebirgshydrologie braucht Daten über Geschiebetransport.</a:t>
            </a:r>
          </a:p>
          <a:p>
            <a:r>
              <a:rPr lang="de-CH" smtClean="0"/>
              <a:t>Ereignisse mit viel Transport relativ selten und kurz</a:t>
            </a:r>
          </a:p>
          <a:p>
            <a:r>
              <a:rPr lang="de-CH" smtClean="0"/>
              <a:t>Lange Messzeiten</a:t>
            </a:r>
          </a:p>
          <a:p>
            <a:r>
              <a:rPr lang="de-CH" smtClean="0"/>
              <a:t>Autarker Betrieb</a:t>
            </a:r>
          </a:p>
        </p:txBody>
      </p:sp>
    </p:spTree>
    <p:extLst>
      <p:ext uri="{BB962C8B-B14F-4D97-AF65-F5344CB8AC3E}">
        <p14:creationId xmlns:p14="http://schemas.microsoft.com/office/powerpoint/2010/main" val="23678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Aktuelle Messstation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Geophone unter Stahlplatten</a:t>
            </a:r>
          </a:p>
          <a:p>
            <a:r>
              <a:rPr lang="de-CH" smtClean="0"/>
              <a:t>Auswertung auf Embedded PC für alle Geophone</a:t>
            </a:r>
          </a:p>
          <a:p>
            <a:r>
              <a:rPr lang="de-CH" smtClean="0"/>
              <a:t>Hilbert-Transformation</a:t>
            </a:r>
          </a:p>
          <a:p>
            <a:r>
              <a:rPr lang="de-CH" smtClean="0"/>
              <a:t>Hoher Aufwand, Datenmenge extrem reduziert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05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Erlenbach</a:t>
            </a:r>
            <a:r>
              <a:rPr lang="en-US" dirty="0" smtClean="0"/>
              <a:t> (SZ)</a:t>
            </a:r>
            <a:endParaRPr lang="en-US" dirty="0"/>
          </a:p>
        </p:txBody>
      </p:sp>
      <p:pic>
        <p:nvPicPr>
          <p:cNvPr id="10" name="Content Placeholder 9" descr="Tube_mikro 008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93" r="-23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370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Geophone</a:t>
            </a:r>
            <a:endParaRPr lang="de-CH"/>
          </a:p>
        </p:txBody>
      </p:sp>
      <p:pic>
        <p:nvPicPr>
          <p:cNvPr id="4" name="Content Placeholder 3" descr="Plate_mikro 06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1" b="16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003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pic>
        <p:nvPicPr>
          <p:cNvPr id="4" name="Content Placeholder 3" descr="Tube_mikro 017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50" t="16032" r="-38865" b="16348"/>
          <a:stretch/>
        </p:blipFill>
        <p:spPr/>
      </p:pic>
    </p:spTree>
    <p:extLst>
      <p:ext uri="{BB962C8B-B14F-4D97-AF65-F5344CB8AC3E}">
        <p14:creationId xmlns:p14="http://schemas.microsoft.com/office/powerpoint/2010/main" val="355668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Hilbert-Transformation</a:t>
            </a:r>
            <a:endParaRPr lang="en-US" dirty="0"/>
          </a:p>
        </p:txBody>
      </p:sp>
      <p:pic>
        <p:nvPicPr>
          <p:cNvPr id="4" name="Content Placeholder 3" descr="GSDExtracGB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94" b="-11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380312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Carlos Wyss,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601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Lösungsidee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Selektion der Daten direkt am Sensor</a:t>
            </a:r>
            <a:br>
              <a:rPr lang="de-CH" smtClean="0"/>
            </a:br>
            <a:r>
              <a:rPr lang="de-CH" smtClean="0">
                <a:sym typeface="Wingdings"/>
              </a:rPr>
              <a:t> kleinerer Rechner für die Datensammlung</a:t>
            </a:r>
            <a:endParaRPr lang="de-CH" smtClean="0"/>
          </a:p>
          <a:p>
            <a:r>
              <a:rPr lang="de-CH" smtClean="0"/>
              <a:t>Reduktion des Rechenaufwands</a:t>
            </a:r>
          </a:p>
          <a:p>
            <a:r>
              <a:rPr lang="de-CH" smtClean="0"/>
              <a:t>Reduktion der Datentransfers</a:t>
            </a:r>
            <a:br>
              <a:rPr lang="de-CH" smtClean="0"/>
            </a:br>
            <a:r>
              <a:rPr lang="de-CH" smtClean="0">
                <a:sym typeface="Wingdings"/>
              </a:rPr>
              <a:t></a:t>
            </a:r>
            <a:r>
              <a:rPr lang="de-CH" smtClean="0"/>
              <a:t> Bussystem möglich</a:t>
            </a:r>
          </a:p>
          <a:p>
            <a:r>
              <a:rPr lang="de-CH" smtClean="0"/>
              <a:t>Verschiedene Detailstufen</a:t>
            </a:r>
            <a:br>
              <a:rPr lang="de-CH" smtClean="0"/>
            </a:br>
            <a:r>
              <a:rPr lang="de-CH" smtClean="0">
                <a:sym typeface="Wingdings"/>
              </a:rPr>
              <a:t> Betriebsdauer und Datenqualität wählbar</a:t>
            </a:r>
          </a:p>
          <a:p>
            <a:r>
              <a:rPr lang="de-CH" smtClean="0">
                <a:sym typeface="Wingdings"/>
              </a:rPr>
              <a:t>Miniaturisierung</a:t>
            </a:r>
            <a:br>
              <a:rPr lang="de-CH" smtClean="0">
                <a:sym typeface="Wingdings"/>
              </a:rPr>
            </a:br>
            <a:r>
              <a:rPr lang="de-CH" smtClean="0">
                <a:sym typeface="Wingdings"/>
              </a:rPr>
              <a:t> einfachere Installation</a:t>
            </a:r>
            <a:endParaRPr lang="de-CH" smtClean="0"/>
          </a:p>
          <a:p>
            <a:endParaRPr lang="de-CH" smtClean="0"/>
          </a:p>
          <a:p>
            <a:endParaRPr lang="de-CH" smtClean="0"/>
          </a:p>
        </p:txBody>
      </p:sp>
    </p:spTree>
    <p:extLst>
      <p:ext uri="{BB962C8B-B14F-4D97-AF65-F5344CB8AC3E}">
        <p14:creationId xmlns:p14="http://schemas.microsoft.com/office/powerpoint/2010/main" val="181009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_InES-dt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Folienvorlage_InES-dt.potx</Template>
  <TotalTime>133</TotalTime>
  <Words>494</Words>
  <Application>Microsoft Macintosh PowerPoint</Application>
  <PresentationFormat>On-screen Show (4:3)</PresentationFormat>
  <Paragraphs>118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Folienvorlage_InES-dt</vt:lpstr>
      <vt:lpstr>Messstation zur Registrierung von Geschiebe-Bewegungen im Fluss </vt:lpstr>
      <vt:lpstr>Inhalt</vt:lpstr>
      <vt:lpstr>Problemstellung</vt:lpstr>
      <vt:lpstr>Aktuelle Messstation</vt:lpstr>
      <vt:lpstr>Erlenbach (SZ)</vt:lpstr>
      <vt:lpstr>Geophone</vt:lpstr>
      <vt:lpstr>Embedded PC</vt:lpstr>
      <vt:lpstr>Hilbert-Transformation</vt:lpstr>
      <vt:lpstr>Lösungsidee</vt:lpstr>
      <vt:lpstr>Hardware – Sensor</vt:lpstr>
      <vt:lpstr>Hardware – Prozessor</vt:lpstr>
      <vt:lpstr>Hardware – Bussystem</vt:lpstr>
      <vt:lpstr>Software – Prozesse ??? TK</vt:lpstr>
      <vt:lpstr>Software – CAN-Protokoll TK</vt:lpstr>
      <vt:lpstr>Software – Ereigniserkennung</vt:lpstr>
      <vt:lpstr>Ereigniserkennung – Parameter</vt:lpstr>
      <vt:lpstr>PowerPoint Presentation</vt:lpstr>
      <vt:lpstr>Software – Detailstufen</vt:lpstr>
      <vt:lpstr>Software – Detailstufen (2)</vt:lpstr>
      <vt:lpstr>Software – Detailstufen (3)</vt:lpstr>
      <vt:lpstr>Software – Detailstufen (4)</vt:lpstr>
      <vt:lpstr>Detailstufen – Datenraten</vt:lpstr>
      <vt:lpstr>Testfälle – Datenlogger</vt:lpstr>
      <vt:lpstr>Testfälle – Sensoreinheit</vt:lpstr>
      <vt:lpstr>Testfälle – Nichtfunktional</vt:lpstr>
      <vt:lpstr>Vorführung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Gastaldo Stephanie (gasl)</dc:creator>
  <cp:lastModifiedBy>Tobias Welti</cp:lastModifiedBy>
  <cp:revision>24</cp:revision>
  <dcterms:created xsi:type="dcterms:W3CDTF">2013-04-15T09:21:39Z</dcterms:created>
  <dcterms:modified xsi:type="dcterms:W3CDTF">2015-01-18T14:13:33Z</dcterms:modified>
</cp:coreProperties>
</file>