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9" r:id="rId9"/>
    <p:sldId id="259" r:id="rId10"/>
    <p:sldId id="260" r:id="rId11"/>
    <p:sldId id="268" r:id="rId12"/>
    <p:sldId id="267" r:id="rId13"/>
    <p:sldId id="261" r:id="rId14"/>
    <p:sldId id="273" r:id="rId15"/>
    <p:sldId id="270" r:id="rId16"/>
    <p:sldId id="272" r:id="rId17"/>
    <p:sldId id="271" r:id="rId18"/>
    <p:sldId id="262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95" autoAdjust="0"/>
  </p:normalViewPr>
  <p:slideViewPr>
    <p:cSldViewPr>
      <p:cViewPr varScale="1">
        <p:scale>
          <a:sx n="80" d="100"/>
          <a:sy n="80" d="100"/>
        </p:scale>
        <p:origin x="-19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B083F-09BF-2249-A576-FD88D29AF165}" type="datetimeFigureOut">
              <a:rPr lang="en-US" smtClean="0"/>
              <a:t>13.01.15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E4CB0-9792-D74D-9E49-F892F9A5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2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Gebirgshydrologie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braucht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Geschiebetransport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Korngrösse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Anzahl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evtl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Geschwindigkeit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Transportmodus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Rollen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Springen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Rutschen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allenfalls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Form </a:t>
            </a:r>
            <a:r>
              <a:rPr lang="en-US" baseline="0" dirty="0" err="1" smtClean="0"/>
              <a:t>möglich</a:t>
            </a:r>
            <a:r>
              <a:rPr lang="en-US" baseline="0" dirty="0" smtClean="0"/>
              <a:t>?</a:t>
            </a:r>
          </a:p>
          <a:p>
            <a:r>
              <a:rPr lang="en-US" baseline="0" dirty="0" err="1" smtClean="0"/>
              <a:t>Ereignisse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viel</a:t>
            </a:r>
            <a:r>
              <a:rPr lang="en-US" baseline="0" dirty="0" smtClean="0"/>
              <a:t> Transport </a:t>
            </a:r>
            <a:r>
              <a:rPr lang="en-US" baseline="0" dirty="0" err="1" smtClean="0"/>
              <a:t>treten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selten</a:t>
            </a:r>
            <a:r>
              <a:rPr lang="en-US" baseline="0" dirty="0" smtClean="0"/>
              <a:t> auf und </a:t>
            </a:r>
            <a:r>
              <a:rPr lang="en-US" baseline="0" dirty="0" err="1" smtClean="0"/>
              <a:t>dauern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zehn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Stunden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Messzeiten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einigen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also </a:t>
            </a:r>
            <a:r>
              <a:rPr lang="en-US" baseline="0" dirty="0" err="1" smtClean="0"/>
              <a:t>gefordert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Messstation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müssen</a:t>
            </a:r>
            <a:r>
              <a:rPr lang="en-US" baseline="0" dirty="0" smtClean="0"/>
              <a:t> also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autark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betrieben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möglichst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interessante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aufzeichnen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Ereignissen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Speicherplatz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vorhanden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2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Geophone </a:t>
            </a:r>
            <a:r>
              <a:rPr lang="en-US" dirty="0" err="1" smtClean="0"/>
              <a:t>recht</a:t>
            </a:r>
            <a:r>
              <a:rPr lang="en-US" baseline="0" dirty="0" smtClean="0"/>
              <a:t> gross, </a:t>
            </a:r>
            <a:r>
              <a:rPr lang="en-US" baseline="0" dirty="0" err="1" smtClean="0"/>
              <a:t>brauchen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aufwändige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Konstruktion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Jedes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Geophon</a:t>
            </a:r>
            <a:r>
              <a:rPr lang="en-US" baseline="0" dirty="0" smtClean="0"/>
              <a:t> hat </a:t>
            </a:r>
            <a:r>
              <a:rPr lang="en-US" baseline="0" dirty="0" err="1" smtClean="0"/>
              <a:t>eigenes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Kabel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Rechner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Rechner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braucht</a:t>
            </a:r>
            <a:r>
              <a:rPr lang="en-US" baseline="0" dirty="0" smtClean="0"/>
              <a:t> pro </a:t>
            </a:r>
            <a:r>
              <a:rPr lang="en-US" baseline="0" dirty="0" err="1" smtClean="0"/>
              <a:t>Geophon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Eingang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Hilbert Transformation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aufwändig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mehrere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Multiplikationen</a:t>
            </a:r>
            <a:r>
              <a:rPr lang="en-US" baseline="0" dirty="0" smtClean="0"/>
              <a:t> pro </a:t>
            </a:r>
            <a:r>
              <a:rPr lang="en-US" baseline="0" dirty="0" err="1" smtClean="0"/>
              <a:t>Messwert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nötig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Datenmenge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reduziert</a:t>
            </a:r>
            <a:r>
              <a:rPr lang="en-US" baseline="0" dirty="0" smtClean="0"/>
              <a:t>, um </a:t>
            </a:r>
            <a:r>
              <a:rPr lang="en-US" baseline="0" dirty="0" err="1" smtClean="0"/>
              <a:t>lange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Laufzeiten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ermöglichen</a:t>
            </a:r>
            <a:r>
              <a:rPr lang="en-US" baseline="0" dirty="0" smtClean="0"/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Betonkonstruktion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Stahlplatten</a:t>
            </a:r>
            <a:r>
              <a:rPr lang="en-US" baseline="0" dirty="0" smtClean="0"/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492 x 358 x 15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Elastomer, 20mm dick  c.a. shore 60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gelagert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25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Geophone in der </a:t>
            </a:r>
            <a:r>
              <a:rPr lang="en-US" dirty="0" err="1" smtClean="0"/>
              <a:t>bestehenden</a:t>
            </a:r>
            <a:r>
              <a:rPr lang="en-US" dirty="0" smtClean="0"/>
              <a:t> </a:t>
            </a:r>
            <a:r>
              <a:rPr lang="en-US" dirty="0" err="1" smtClean="0"/>
              <a:t>Konstruktion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23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03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Rohdaten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Hilbert-</a:t>
            </a:r>
            <a:r>
              <a:rPr lang="en-US" baseline="0" dirty="0" err="1" smtClean="0"/>
              <a:t>H</a:t>
            </a:r>
            <a:r>
              <a:rPr lang="en-US" baseline="0" dirty="0" err="1" smtClean="0"/>
              <a:t>üllkurve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fett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Die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reduziert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Minute </a:t>
            </a:r>
            <a:r>
              <a:rPr lang="en-US" baseline="0" dirty="0" err="1" smtClean="0"/>
              <a:t>gezählt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Peakspitzen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Spalte</a:t>
            </a:r>
            <a:r>
              <a:rPr lang="en-US" baseline="0" dirty="0" smtClean="0"/>
              <a:t> I) und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Einschlags</a:t>
            </a:r>
            <a:r>
              <a:rPr lang="en-US" baseline="0" dirty="0" smtClean="0"/>
              <a:t>-Maxima (</a:t>
            </a:r>
            <a:r>
              <a:rPr lang="en-US" baseline="0" dirty="0" err="1" smtClean="0"/>
              <a:t>Spalte</a:t>
            </a:r>
            <a:r>
              <a:rPr lang="en-US" baseline="0" dirty="0" smtClean="0"/>
              <a:t> P) </a:t>
            </a:r>
            <a:r>
              <a:rPr lang="en-US" baseline="0" dirty="0" err="1" smtClean="0"/>
              <a:t>innerhalb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Intensitätsklasse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liegen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So fallen </a:t>
            </a:r>
            <a:r>
              <a:rPr lang="en-US" baseline="0" dirty="0" err="1" smtClean="0"/>
              <a:t>geringe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Datenmengen</a:t>
            </a:r>
            <a:r>
              <a:rPr lang="en-US" baseline="0" dirty="0" smtClean="0"/>
              <a:t> an,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einzelne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Einschläge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Detail </a:t>
            </a:r>
            <a:r>
              <a:rPr lang="en-US" baseline="0" dirty="0" err="1" smtClean="0"/>
              <a:t>ausgewertet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89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Jeder</a:t>
            </a:r>
            <a:r>
              <a:rPr lang="en-US" baseline="0" dirty="0" smtClean="0"/>
              <a:t> Sensor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Mikroprozessor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bestückt</a:t>
            </a:r>
            <a:r>
              <a:rPr lang="en-US" baseline="0" dirty="0" smtClean="0"/>
              <a:t>, der die </a:t>
            </a:r>
            <a:r>
              <a:rPr lang="en-US" baseline="0" dirty="0" err="1" smtClean="0"/>
              <a:t>Auswertung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vornimmt</a:t>
            </a:r>
            <a:r>
              <a:rPr lang="en-US" baseline="0" dirty="0" smtClean="0"/>
              <a:t>. Der </a:t>
            </a:r>
            <a:r>
              <a:rPr lang="en-US" baseline="0" dirty="0" err="1" smtClean="0"/>
              <a:t>Rechner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Datensammlung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erhält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die per </a:t>
            </a:r>
            <a:r>
              <a:rPr lang="en-US" baseline="0" dirty="0" err="1" smtClean="0"/>
              <a:t>Detailstufen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gewählten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Informationen</a:t>
            </a:r>
            <a:r>
              <a:rPr lang="en-US" baseline="0" dirty="0" smtClean="0"/>
              <a:t> und muss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speichern</a:t>
            </a:r>
            <a:r>
              <a:rPr lang="en-US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Datentransfer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erfolgt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speichernde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err="1" smtClean="0">
                <a:sym typeface="Wingdings"/>
              </a:rPr>
              <a:t>Bussystem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möglich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weniger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Kabel</a:t>
            </a:r>
            <a:endParaRPr lang="en-US" baseline="0" dirty="0" smtClean="0"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err="1" smtClean="0"/>
              <a:t>Üb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Detailstufen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die Rate der </a:t>
            </a:r>
            <a:r>
              <a:rPr lang="en-US" baseline="0" dirty="0" err="1" smtClean="0"/>
              <a:t>anfallenden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Reichweite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Speichers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beeinflusst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Wahl </a:t>
            </a:r>
            <a:r>
              <a:rPr lang="en-US" baseline="0" dirty="0" err="1" smtClean="0"/>
              <a:t>eines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kleineren</a:t>
            </a:r>
            <a:r>
              <a:rPr lang="en-US" baseline="0" dirty="0" smtClean="0"/>
              <a:t> Sensors </a:t>
            </a:r>
            <a:r>
              <a:rPr lang="en-US" baseline="0" dirty="0" err="1" smtClean="0"/>
              <a:t>ermöglich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Verkleinerung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Messinstallation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34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MEMS: </a:t>
            </a:r>
            <a:r>
              <a:rPr lang="en-US" dirty="0" err="1" smtClean="0"/>
              <a:t>Microelectromechanical</a:t>
            </a:r>
            <a:r>
              <a:rPr lang="en-US" baseline="0" dirty="0" smtClean="0"/>
              <a:t> System</a:t>
            </a:r>
          </a:p>
          <a:p>
            <a:r>
              <a:rPr lang="en-US" baseline="0" dirty="0" smtClean="0"/>
              <a:t>5 x 5 x 2.4 mm gross,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0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210" y="1617363"/>
            <a:ext cx="6956120" cy="1668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7950" y="5357826"/>
            <a:ext cx="6985000" cy="80802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788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433322" y="1628775"/>
            <a:ext cx="1593850" cy="4528197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9072" y="1619896"/>
            <a:ext cx="6985000" cy="4545953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F818D-2527-4A4C-A1D1-977FA9A064C1}" type="datetimeFigureOut">
              <a:rPr lang="de-DE"/>
              <a:pPr>
                <a:defRPr/>
              </a:pPr>
              <a:t>13.01.15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094E7-4EFE-4BEB-B395-2BBD1687B25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47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DD363-64DB-4CB5-A19F-F32A96D39EF6}" type="datetimeFigureOut">
              <a:rPr lang="de-DE"/>
              <a:pPr>
                <a:defRPr/>
              </a:pPr>
              <a:t>13.01.15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AD70A-5DCA-4B0F-8AE3-53F0922972D4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56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210" y="1617363"/>
            <a:ext cx="6956120" cy="1668761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de-DE" dirty="0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49975-EC4C-4BA2-818B-8A0E41ED9604}" type="datetimeFigureOut">
              <a:rPr lang="de-DE"/>
              <a:pPr>
                <a:defRPr/>
              </a:pPr>
              <a:t>13.01.15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25AB5-587D-40A2-8B02-738B53D5E28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301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772" y="1617956"/>
            <a:ext cx="432435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3"/>
          </p:nvPr>
        </p:nvSpPr>
        <p:spPr>
          <a:xfrm>
            <a:off x="4714876" y="1617681"/>
            <a:ext cx="4312914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2859B-DAB0-4ECF-A3E6-1400F90869CB}" type="datetimeFigureOut">
              <a:rPr lang="de-DE"/>
              <a:pPr>
                <a:defRPr/>
              </a:pPr>
              <a:t>13.01.15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5C92B-2157-484B-B9A9-6B815C8CDC88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58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DAC1-D552-436E-85B1-9285521DF0C1}" type="datetimeFigureOut">
              <a:rPr lang="de-DE"/>
              <a:pPr>
                <a:defRPr/>
              </a:pPr>
              <a:t>13.01.15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E72C-9388-499B-9A76-77E16268046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689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29513-A973-4901-8357-43676D7929D8}" type="datetimeFigureOut">
              <a:rPr lang="de-DE"/>
              <a:pPr>
                <a:defRPr/>
              </a:pPr>
              <a:t>13.01.15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FB71D-E3D3-4352-9B1A-88465C38B39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24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4876" y="1628775"/>
            <a:ext cx="4312296" cy="45151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950" y="1619896"/>
            <a:ext cx="4321174" cy="45370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7950" y="188912"/>
            <a:ext cx="6946624" cy="936626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43C48-E062-44C2-A39C-609355519BDD}" type="datetimeFigureOut">
              <a:rPr lang="de-DE"/>
              <a:pPr>
                <a:defRPr/>
              </a:pPr>
              <a:t>13.01.15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B8460-DAC9-4B0F-9E44-6D2859BBB16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661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7950" y="1618386"/>
            <a:ext cx="8928100" cy="373944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CH" noProof="0" smtClean="0"/>
              <a:t>Drag picture to placeholder or click icon to add</a:t>
            </a:r>
            <a:endParaRPr lang="de-DE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3"/>
          </p:nvPr>
        </p:nvSpPr>
        <p:spPr>
          <a:xfrm>
            <a:off x="107950" y="5572140"/>
            <a:ext cx="6985000" cy="584832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7950" y="188912"/>
            <a:ext cx="6946624" cy="936626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74336-2A9C-4257-A9D3-BC4EB40F5F2A}" type="datetimeFigureOut">
              <a:rPr lang="de-DE"/>
              <a:pPr>
                <a:defRPr/>
              </a:pPr>
              <a:t>13.01.15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9CE8C-7AF8-4A43-A8D2-A31E1ABFC0C4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22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7950" y="1628774"/>
            <a:ext cx="6985000" cy="453707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58F85-6D99-4CDF-B0CE-B6F7E15B6D1B}" type="datetimeFigureOut">
              <a:rPr lang="de-DE"/>
              <a:pPr>
                <a:defRPr/>
              </a:pPr>
              <a:t>13.01.15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38908-A23B-4272-A7C0-7DE6DBFAAE5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571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solidFill>
            <a:srgbClr val="006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107950" y="188913"/>
            <a:ext cx="69469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Titelmasterformat durch Klicken bearbeiten</a:t>
            </a:r>
            <a:endParaRPr lang="de-CH" noProof="0" smtClean="0"/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07950" y="1628775"/>
            <a:ext cx="89281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  <a:endParaRPr lang="de-CH" noProof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7950" y="6278563"/>
            <a:ext cx="963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325B7C1-EC57-4911-97E9-97E5071F88E1}" type="datetimeFigureOut">
              <a:rPr lang="de-CH" noProof="0" smtClean="0"/>
              <a:pPr>
                <a:defRPr/>
              </a:pPr>
              <a:t>13.01.15</a:t>
            </a:fld>
            <a:endParaRPr lang="de-CH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14438" y="6278563"/>
            <a:ext cx="6715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CH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8188" y="6278563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63EF94A-A10F-4D60-991E-A7DA23E71374}" type="slidenum">
              <a:rPr lang="de-CH" noProof="0" smtClean="0"/>
              <a:pPr>
                <a:defRPr/>
              </a:pPr>
              <a:t>‹#›</a:t>
            </a:fld>
            <a:endParaRPr lang="de-CH" noProof="0"/>
          </a:p>
        </p:txBody>
      </p:sp>
      <p:sp>
        <p:nvSpPr>
          <p:cNvPr id="9" name="Textfeld 8"/>
          <p:cNvSpPr txBox="1"/>
          <p:nvPr/>
        </p:nvSpPr>
        <p:spPr>
          <a:xfrm>
            <a:off x="98425" y="6657975"/>
            <a:ext cx="1571625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CH" sz="700" noProof="0" smtClean="0"/>
              <a:t>Zürcher Fachhochschule</a:t>
            </a:r>
            <a:endParaRPr lang="de-CH" sz="700" noProof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386" y="115200"/>
            <a:ext cx="1707110" cy="9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SzPct val="105000"/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6"/>
          <p:cNvSpPr>
            <a:spLocks noGrp="1"/>
          </p:cNvSpPr>
          <p:nvPr>
            <p:ph type="ctrTitle"/>
          </p:nvPr>
        </p:nvSpPr>
        <p:spPr>
          <a:xfrm>
            <a:off x="115888" y="1617663"/>
            <a:ext cx="6956425" cy="1668462"/>
          </a:xfrm>
        </p:spPr>
        <p:txBody>
          <a:bodyPr/>
          <a:lstStyle/>
          <a:p>
            <a:r>
              <a:rPr lang="en-US" dirty="0" err="1"/>
              <a:t>Messstation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Registrierung</a:t>
            </a:r>
            <a:r>
              <a:rPr lang="en-US" dirty="0"/>
              <a:t> von </a:t>
            </a:r>
            <a:r>
              <a:rPr lang="en-US" dirty="0" err="1"/>
              <a:t>Geschiebe</a:t>
            </a:r>
            <a:r>
              <a:rPr lang="en-US" dirty="0" err="1" smtClean="0"/>
              <a:t>-Bewegungen</a:t>
            </a:r>
            <a:r>
              <a:rPr lang="en-US" dirty="0" smtClean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Fluss</a:t>
            </a:r>
            <a:r>
              <a:rPr lang="en-US" dirty="0"/>
              <a:t> </a:t>
            </a:r>
            <a:endParaRPr lang="de-DE" dirty="0" smtClean="0"/>
          </a:p>
        </p:txBody>
      </p:sp>
      <p:sp>
        <p:nvSpPr>
          <p:cNvPr id="3075" name="Untertitel 7"/>
          <p:cNvSpPr>
            <a:spLocks noGrp="1"/>
          </p:cNvSpPr>
          <p:nvPr>
            <p:ph type="subTitle" idx="1"/>
          </p:nvPr>
        </p:nvSpPr>
        <p:spPr>
          <a:xfrm>
            <a:off x="107950" y="5357813"/>
            <a:ext cx="6985000" cy="808037"/>
          </a:xfrm>
        </p:spPr>
        <p:txBody>
          <a:bodyPr/>
          <a:lstStyle/>
          <a:p>
            <a:r>
              <a:rPr lang="de-DE" dirty="0" smtClean="0"/>
              <a:t>Tobias Keller</a:t>
            </a:r>
          </a:p>
          <a:p>
            <a:r>
              <a:rPr lang="de-DE" dirty="0" smtClean="0"/>
              <a:t>Tobias Welti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Hardware – Sensor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MEMS-Sensor</a:t>
            </a:r>
          </a:p>
          <a:p>
            <a:r>
              <a:rPr lang="de-CH" dirty="0" smtClean="0"/>
              <a:t>TODO erklären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083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Hardware – Prozessor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072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Hardware – Bussystem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CAN Bus</a:t>
            </a:r>
          </a:p>
          <a:p>
            <a:r>
              <a:rPr lang="de-CH" dirty="0" smtClean="0"/>
              <a:t>Bandbreite</a:t>
            </a:r>
          </a:p>
          <a:p>
            <a:r>
              <a:rPr lang="de-CH" dirty="0" smtClean="0"/>
              <a:t>Reichweite</a:t>
            </a:r>
          </a:p>
          <a:p>
            <a:r>
              <a:rPr lang="de-CH" dirty="0" err="1" smtClean="0"/>
              <a:t>etc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03548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– </a:t>
            </a:r>
            <a:r>
              <a:rPr lang="de-CH" dirty="0" smtClean="0"/>
              <a:t>Prozesse ??? TK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02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– CAN-</a:t>
            </a:r>
            <a:r>
              <a:rPr lang="de-CH" dirty="0" smtClean="0"/>
              <a:t>Protokoll TK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434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– </a:t>
            </a:r>
            <a:r>
              <a:rPr lang="de-CH" dirty="0" smtClean="0"/>
              <a:t>Ereigniserkennung TW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434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– </a:t>
            </a:r>
            <a:r>
              <a:rPr lang="de-CH" dirty="0" smtClean="0"/>
              <a:t>Detailstufen TW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434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  <a:r>
              <a:rPr lang="de-CH" dirty="0" smtClean="0"/>
              <a:t>– </a:t>
            </a:r>
            <a:r>
              <a:rPr lang="de-CH" dirty="0"/>
              <a:t>Detailstufen </a:t>
            </a:r>
            <a:r>
              <a:rPr lang="de-CH" dirty="0" smtClean="0"/>
              <a:t>(2)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434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Demonstration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994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smtClean="0"/>
              <a:t>Problemstellung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CH" smtClean="0"/>
              <a:t>Lösungsidee</a:t>
            </a:r>
          </a:p>
          <a:p>
            <a:pPr marL="514350" indent="-514350">
              <a:buFont typeface="+mj-lt"/>
              <a:buAutoNum type="arabicPeriod"/>
            </a:pPr>
            <a:r>
              <a:rPr lang="de-CH" smtClean="0"/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de-CH" smtClean="0"/>
              <a:t>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CH" smtClean="0"/>
              <a:t>Demonstration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879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Problemstellung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Gebirgshydrologie braucht Daten über Geschiebetransport.</a:t>
            </a:r>
          </a:p>
          <a:p>
            <a:r>
              <a:rPr lang="de-CH" smtClean="0"/>
              <a:t>Ereignisse mit viel Transport relativ selten und kurz</a:t>
            </a:r>
            <a:endParaRPr lang="de-CH" smtClean="0"/>
          </a:p>
          <a:p>
            <a:r>
              <a:rPr lang="de-CH" smtClean="0"/>
              <a:t>Lange Messzeiten</a:t>
            </a:r>
          </a:p>
          <a:p>
            <a:r>
              <a:rPr lang="de-CH" smtClean="0"/>
              <a:t>Autarker</a:t>
            </a:r>
            <a:r>
              <a:rPr lang="de-CH" smtClean="0"/>
              <a:t> Betrieb</a:t>
            </a:r>
          </a:p>
        </p:txBody>
      </p:sp>
    </p:spTree>
    <p:extLst>
      <p:ext uri="{BB962C8B-B14F-4D97-AF65-F5344CB8AC3E}">
        <p14:creationId xmlns:p14="http://schemas.microsoft.com/office/powerpoint/2010/main" val="236782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Aktuelle Messstation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Geophone unter Stahlplatten</a:t>
            </a:r>
          </a:p>
          <a:p>
            <a:r>
              <a:rPr lang="de-CH" smtClean="0"/>
              <a:t>Auswertung auf Embedded PC für alle Geophone</a:t>
            </a:r>
          </a:p>
          <a:p>
            <a:r>
              <a:rPr lang="de-CH" smtClean="0"/>
              <a:t>Hilbert-Transformation</a:t>
            </a:r>
          </a:p>
          <a:p>
            <a:r>
              <a:rPr lang="de-CH" smtClean="0"/>
              <a:t>Hoher Aufwand, Datenmenge extrem reduziert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052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Erlenbach</a:t>
            </a:r>
            <a:r>
              <a:rPr lang="en-US" dirty="0" smtClean="0"/>
              <a:t> (SZ)</a:t>
            </a:r>
            <a:endParaRPr lang="en-US" dirty="0"/>
          </a:p>
        </p:txBody>
      </p:sp>
      <p:pic>
        <p:nvPicPr>
          <p:cNvPr id="10" name="Content Placeholder 9" descr="Tube_mikro 008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93" r="-237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370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Geophone</a:t>
            </a:r>
            <a:endParaRPr lang="de-CH"/>
          </a:p>
        </p:txBody>
      </p:sp>
      <p:pic>
        <p:nvPicPr>
          <p:cNvPr id="4" name="Content Placeholder 3" descr="Plate_mikro 062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1" b="161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3003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PC</a:t>
            </a:r>
            <a:endParaRPr lang="en-US" dirty="0"/>
          </a:p>
        </p:txBody>
      </p:sp>
      <p:pic>
        <p:nvPicPr>
          <p:cNvPr id="4" name="Content Placeholder 3" descr="Tube_mikro 017.jp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550" t="16032" r="-38865" b="16348"/>
          <a:stretch/>
        </p:blipFill>
        <p:spPr/>
      </p:pic>
    </p:spTree>
    <p:extLst>
      <p:ext uri="{BB962C8B-B14F-4D97-AF65-F5344CB8AC3E}">
        <p14:creationId xmlns:p14="http://schemas.microsoft.com/office/powerpoint/2010/main" val="355668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Hilbert-Transformation</a:t>
            </a:r>
            <a:endParaRPr lang="en-US" dirty="0"/>
          </a:p>
        </p:txBody>
      </p:sp>
      <p:pic>
        <p:nvPicPr>
          <p:cNvPr id="4" name="Content Placeholder 3" descr="GSDExtracGBR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94" b="-1149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7380312" y="5229200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Carlos Wyss, WSL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601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Lösungsidee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Selektion der Daten direkt am Sensor</a:t>
            </a:r>
            <a:br>
              <a:rPr lang="de-CH" smtClean="0"/>
            </a:br>
            <a:r>
              <a:rPr lang="de-CH" smtClean="0">
                <a:sym typeface="Wingdings"/>
              </a:rPr>
              <a:t> kleinerer Rechner für die Datensammlung</a:t>
            </a:r>
            <a:endParaRPr lang="de-CH" smtClean="0"/>
          </a:p>
          <a:p>
            <a:r>
              <a:rPr lang="de-CH" smtClean="0"/>
              <a:t>Reduktion des Rechenaufwands</a:t>
            </a:r>
          </a:p>
          <a:p>
            <a:r>
              <a:rPr lang="de-CH" smtClean="0"/>
              <a:t>Reduktion der Datentransfers</a:t>
            </a:r>
            <a:br>
              <a:rPr lang="de-CH" smtClean="0"/>
            </a:br>
            <a:r>
              <a:rPr lang="de-CH" smtClean="0">
                <a:sym typeface="Wingdings"/>
              </a:rPr>
              <a:t></a:t>
            </a:r>
            <a:r>
              <a:rPr lang="de-CH" smtClean="0"/>
              <a:t> Bussystem möglich</a:t>
            </a:r>
          </a:p>
          <a:p>
            <a:r>
              <a:rPr lang="de-CH" smtClean="0"/>
              <a:t>Verschiedene Detailstufen</a:t>
            </a:r>
            <a:br>
              <a:rPr lang="de-CH" smtClean="0"/>
            </a:br>
            <a:r>
              <a:rPr lang="de-CH" smtClean="0">
                <a:sym typeface="Wingdings"/>
              </a:rPr>
              <a:t> Betriebsdauer und Datenqualität wählbar</a:t>
            </a:r>
          </a:p>
          <a:p>
            <a:r>
              <a:rPr lang="de-CH" smtClean="0">
                <a:sym typeface="Wingdings"/>
              </a:rPr>
              <a:t>Miniaturisierung</a:t>
            </a:r>
            <a:br>
              <a:rPr lang="de-CH" smtClean="0">
                <a:sym typeface="Wingdings"/>
              </a:rPr>
            </a:br>
            <a:r>
              <a:rPr lang="de-CH" smtClean="0">
                <a:sym typeface="Wingdings"/>
              </a:rPr>
              <a:t> einfachere Installation</a:t>
            </a:r>
            <a:endParaRPr lang="de-CH" smtClean="0"/>
          </a:p>
          <a:p>
            <a:endParaRPr lang="de-CH" smtClean="0"/>
          </a:p>
          <a:p>
            <a:endParaRPr lang="de-CH" smtClean="0"/>
          </a:p>
        </p:txBody>
      </p:sp>
    </p:spTree>
    <p:extLst>
      <p:ext uri="{BB962C8B-B14F-4D97-AF65-F5344CB8AC3E}">
        <p14:creationId xmlns:p14="http://schemas.microsoft.com/office/powerpoint/2010/main" val="181009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_InES-dt">
  <a:themeElements>
    <a:clrScheme name="SoE Farben">
      <a:dk1>
        <a:sysClr val="windowText" lastClr="000000"/>
      </a:dk1>
      <a:lt1>
        <a:sysClr val="window" lastClr="FFFFFF"/>
      </a:lt1>
      <a:dk2>
        <a:srgbClr val="2266AB"/>
      </a:dk2>
      <a:lt2>
        <a:srgbClr val="78786E"/>
      </a:lt2>
      <a:accent1>
        <a:srgbClr val="2266AB"/>
      </a:accent1>
      <a:accent2>
        <a:srgbClr val="CE003C"/>
      </a:accent2>
      <a:accent3>
        <a:srgbClr val="78786E"/>
      </a:accent3>
      <a:accent4>
        <a:srgbClr val="000000"/>
      </a:accent4>
      <a:accent5>
        <a:srgbClr val="FFFFFF"/>
      </a:accent5>
      <a:accent6>
        <a:srgbClr val="FFFFFF"/>
      </a:accent6>
      <a:hlink>
        <a:srgbClr val="0000FF"/>
      </a:hlink>
      <a:folHlink>
        <a:srgbClr val="0000FF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Folienvorlage_InES-dt.potx</Template>
  <TotalTime>68</TotalTime>
  <Words>429</Words>
  <Application>Microsoft Macintosh PowerPoint</Application>
  <PresentationFormat>On-screen Show (4:3)</PresentationFormat>
  <Paragraphs>85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Folienvorlage_InES-dt</vt:lpstr>
      <vt:lpstr>Messstation zur Registrierung von Geschiebe-Bewegungen im Fluss </vt:lpstr>
      <vt:lpstr>Inhalt</vt:lpstr>
      <vt:lpstr>Problemstellung</vt:lpstr>
      <vt:lpstr>Aktuelle Messstation</vt:lpstr>
      <vt:lpstr>Erlenbach (SZ)</vt:lpstr>
      <vt:lpstr>Geophone</vt:lpstr>
      <vt:lpstr>Embedded PC</vt:lpstr>
      <vt:lpstr>Hilbert-Transformation</vt:lpstr>
      <vt:lpstr>Lösungsidee</vt:lpstr>
      <vt:lpstr>Hardware – Sensor</vt:lpstr>
      <vt:lpstr>Hardware – Prozessor</vt:lpstr>
      <vt:lpstr>Hardware – Bussystem</vt:lpstr>
      <vt:lpstr>Software – Prozesse ??? TK</vt:lpstr>
      <vt:lpstr>Software – CAN-Protokoll TK</vt:lpstr>
      <vt:lpstr>Software – Ereigniserkennung TW</vt:lpstr>
      <vt:lpstr>Software – Detailstufen TW</vt:lpstr>
      <vt:lpstr>Software – Detailstufen (2)</vt:lpstr>
      <vt:lpstr>Demonstration</vt:lpstr>
    </vt:vector>
  </TitlesOfParts>
  <Company>ZHAW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Gastaldo Stephanie (gasl)</dc:creator>
  <cp:lastModifiedBy>Tobias Welti</cp:lastModifiedBy>
  <cp:revision>13</cp:revision>
  <dcterms:created xsi:type="dcterms:W3CDTF">2013-04-15T09:21:39Z</dcterms:created>
  <dcterms:modified xsi:type="dcterms:W3CDTF">2015-01-13T14:19:46Z</dcterms:modified>
</cp:coreProperties>
</file>