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89F8-D2CE-B445-B9A9-E9BB1D47C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59CA5-42DC-27F5-786A-AB73929A2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/>
              <a:t>Blockchain System for promoting Music Copyrights Ownership for Artists.</a:t>
            </a:r>
          </a:p>
          <a:p>
            <a:r>
              <a:rPr lang="en-ZA" dirty="0"/>
              <a:t>TM MONARE</a:t>
            </a:r>
          </a:p>
          <a:p>
            <a:r>
              <a:rPr lang="en-ZA" dirty="0"/>
              <a:t>221022037</a:t>
            </a:r>
          </a:p>
        </p:txBody>
      </p:sp>
    </p:spTree>
    <p:extLst>
      <p:ext uri="{BB962C8B-B14F-4D97-AF65-F5344CB8AC3E}">
        <p14:creationId xmlns:p14="http://schemas.microsoft.com/office/powerpoint/2010/main" val="3770177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Mini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TOKELO MONARE</dc:creator>
  <cp:lastModifiedBy>TOKELO MONARE</cp:lastModifiedBy>
  <cp:revision>1</cp:revision>
  <dcterms:created xsi:type="dcterms:W3CDTF">2024-03-23T20:20:35Z</dcterms:created>
  <dcterms:modified xsi:type="dcterms:W3CDTF">2024-03-23T20:24:57Z</dcterms:modified>
</cp:coreProperties>
</file>