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28" r:id="rId3"/>
    <p:sldId id="278" r:id="rId4"/>
    <p:sldId id="262" r:id="rId5"/>
    <p:sldId id="261" r:id="rId6"/>
    <p:sldId id="287" r:id="rId7"/>
    <p:sldId id="300" r:id="rId8"/>
    <p:sldId id="301" r:id="rId9"/>
    <p:sldId id="263" r:id="rId10"/>
    <p:sldId id="288" r:id="rId11"/>
    <p:sldId id="289" r:id="rId12"/>
    <p:sldId id="276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6062"/>
    <a:srgbClr val="EC881D"/>
    <a:srgbClr val="0079DB"/>
    <a:srgbClr val="DC7B1F"/>
    <a:srgbClr val="000000"/>
    <a:srgbClr val="FFFFFF"/>
    <a:srgbClr val="231F20"/>
    <a:srgbClr val="D8D8D8"/>
    <a:srgbClr val="FF0066"/>
    <a:srgbClr val="F57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0829" autoAdjust="0"/>
    <p:restoredTop sz="94615" autoAdjust="0"/>
  </p:normalViewPr>
  <p:slideViewPr>
    <p:cSldViewPr snapToGrid="0" snapToObjects="1">
      <p:cViewPr varScale="1">
        <p:scale>
          <a:sx n="213" d="100"/>
          <a:sy n="213" d="100"/>
        </p:scale>
        <p:origin x="-272" y="-112"/>
      </p:cViewPr>
      <p:guideLst>
        <p:guide orient="horz" pos="1620"/>
        <p:guide pos="2880"/>
        <p:guide pos="776"/>
        <p:guide pos="17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-388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10C0E-43C4-4C6B-ADC3-72FEA0A55427}" type="datetimeFigureOut">
              <a:rPr lang="en-US" smtClean="0"/>
              <a:pPr/>
              <a:t>5/4/15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6468" y="8743301"/>
            <a:ext cx="1090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/>
                </a:solidFill>
              </a:rPr>
              <a:pPr algn="r"/>
              <a:t>‹#›</a:t>
            </a:fld>
            <a:endParaRPr lang="en-US" sz="700" dirty="0">
              <a:solidFill>
                <a:schemeClr val="bg2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57200" y="8735606"/>
            <a:ext cx="29718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© 2015 Think Big, a Teradata Company</a:t>
            </a:r>
            <a:endParaRPr lang="en-US" sz="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" name="Picture 11" descr="14TDPRD223_Think_Big_Logo_F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517" y="8347513"/>
            <a:ext cx="594241" cy="58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9537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EA1FF-4A34-4477-ABDE-9C72F8F54362}" type="datetimeFigureOut">
              <a:rPr lang="en-US" smtClean="0"/>
              <a:pPr/>
              <a:t>5/4/15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6350" cmpd="sng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6468" y="8743301"/>
            <a:ext cx="1090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/>
                </a:solidFill>
              </a:rPr>
              <a:pPr algn="r"/>
              <a:t>‹#›</a:t>
            </a:fld>
            <a:endParaRPr lang="en-US" sz="700" dirty="0">
              <a:solidFill>
                <a:schemeClr val="bg2"/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57200" y="8743301"/>
            <a:ext cx="2971800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© 2015 Think Big, a Teradata Company</a:t>
            </a:r>
            <a:endParaRPr lang="en-US" dirty="0"/>
          </a:p>
        </p:txBody>
      </p:sp>
      <p:pic>
        <p:nvPicPr>
          <p:cNvPr id="12" name="Picture 11" descr="14TDPRD223_Think_Big_Logo_F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517" y="8347513"/>
            <a:ext cx="594241" cy="58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879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73038" indent="-173038" algn="l" defTabSz="914400" rtl="0" eaLnBrk="1" latinLnBrk="0" hangingPunct="1">
      <a:lnSpc>
        <a:spcPct val="95000"/>
      </a:lnSpc>
      <a:spcBef>
        <a:spcPts val="4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84163" indent="-11112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01638" indent="-11747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12763" indent="-11112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30238" indent="-11747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1890896"/>
            <a:ext cx="9144000" cy="1519647"/>
          </a:xfrm>
          <a:solidFill>
            <a:schemeClr val="accent1">
              <a:alpha val="90000"/>
            </a:schemeClr>
          </a:solidFill>
        </p:spPr>
        <p:txBody>
          <a:bodyPr lIns="457200" tIns="91440" rIns="457200" bIns="9144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200" b="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905906" y="220686"/>
            <a:ext cx="31004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5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entury Gothic" pitchFamily="34" charset="0"/>
              </a:rPr>
              <a:t>MAKING BIG DATA COME ALIVE</a:t>
            </a:r>
            <a:endParaRPr lang="en-US" sz="1500" kern="1200" dirty="0">
              <a:solidFill>
                <a:schemeClr val="tx1">
                  <a:lumMod val="60000"/>
                  <a:lumOff val="4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9" name="Picture 8" descr="Think-Big-Logo-PP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7" t="14423"/>
          <a:stretch/>
        </p:blipFill>
        <p:spPr>
          <a:xfrm>
            <a:off x="-1" y="1"/>
            <a:ext cx="1812553" cy="173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504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B9AB-1321-8545-AE16-A71FE298F5C2}" type="datetime1">
              <a:rPr lang="en-US" smtClean="0"/>
              <a:t>5/4/15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06937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0" y="2342217"/>
            <a:ext cx="9144000" cy="459100"/>
          </a:xfrm>
          <a:solidFill>
            <a:schemeClr val="bg1"/>
          </a:solidFill>
        </p:spPr>
        <p:txBody>
          <a:bodyPr lIns="457200" tIns="45720" rIns="457200" bIns="45720" anchor="ctr" anchorCtr="1">
            <a:spAutoFit/>
          </a:bodyPr>
          <a:lstStyle>
            <a:lvl1pPr marL="0" indent="0" algn="ct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2200">
                <a:solidFill>
                  <a:schemeClr val="accent1"/>
                </a:solidFill>
              </a:defRPr>
            </a:lvl1pPr>
            <a:lvl2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accent1"/>
                </a:solidFill>
              </a:defRPr>
            </a:lvl2pPr>
            <a:lvl3pPr marL="285750" indent="-28575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accent1"/>
                </a:solidFill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53254" y="4837176"/>
            <a:ext cx="133221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/>
                </a:solidFill>
              </a:rPr>
              <a:pPr algn="r"/>
              <a:t>‹#›</a:t>
            </a:fld>
            <a:endParaRPr lang="en-US" sz="850" dirty="0">
              <a:solidFill>
                <a:schemeClr val="bg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2F755E-83A7-624F-89C0-2CBA75482886}" type="datetime1">
              <a:rPr lang="en-US" smtClean="0"/>
              <a:t>5/4/15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2015 Think Big, a Teradata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6531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71052" y="4837176"/>
            <a:ext cx="11541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>
                    <a:lumMod val="75000"/>
                  </a:schemeClr>
                </a:solidFill>
              </a:rPr>
              <a:pPr algn="r"/>
              <a:t>‹#›</a:t>
            </a:fld>
            <a:endParaRPr lang="en-US" sz="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3254" y="4837176"/>
            <a:ext cx="133221" cy="13080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2E29-0D82-6A4A-A527-C772FB7D388E}" type="datetime1">
              <a:rPr lang="en-US" smtClean="0"/>
              <a:t>5/4/15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  <p:pic>
        <p:nvPicPr>
          <p:cNvPr id="14" name="Picture 13" descr="Think-Big-Logo-Bi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519886"/>
            <a:ext cx="2133600" cy="210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7934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Tab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546423"/>
            <a:ext cx="3886200" cy="2908590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 marL="515938" indent="-230188">
              <a:spcBef>
                <a:spcPts val="200"/>
              </a:spcBef>
              <a:defRPr sz="1600">
                <a:solidFill>
                  <a:schemeClr val="tx1"/>
                </a:solidFill>
              </a:defRPr>
            </a:lvl2pPr>
            <a:lvl3pPr marL="687388" indent="-171450">
              <a:spcBef>
                <a:spcPts val="2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spcAft>
                <a:spcPts val="200"/>
              </a:spcAft>
              <a:defRPr sz="18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spcAft>
                <a:spcPts val="2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639709"/>
            <a:ext cx="3886200" cy="704088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9060" y="4858087"/>
            <a:ext cx="236220" cy="1771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 smtClean="0">
              <a:solidFill>
                <a:prstClr val="white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800600" y="0"/>
            <a:ext cx="4343400" cy="5143500"/>
          </a:xfrm>
          <a:noFill/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551FC70-3BDF-A046-877C-D801FC86AA41}" type="datetime1">
              <a:rPr lang="en-US" smtClean="0"/>
              <a:t>5/4/15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53254" y="4835592"/>
            <a:ext cx="133221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31871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3736"/>
            <a:ext cx="7129552" cy="698572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216152"/>
            <a:ext cx="8229600" cy="3107251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 marL="515938" indent="-230188">
              <a:defRPr sz="1600">
                <a:solidFill>
                  <a:schemeClr val="tx1"/>
                </a:solidFill>
              </a:defRPr>
            </a:lvl2pPr>
            <a:lvl3pPr marL="687388" indent="-171450">
              <a:defRPr sz="14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BD9C278-4C22-DC41-AA15-7F4BAFB7EE7E}" type="datetime1">
              <a:rPr lang="en-US" smtClean="0"/>
              <a:t>5/4/15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2579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800600" y="1216152"/>
            <a:ext cx="3886200" cy="310725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216152"/>
            <a:ext cx="3886200" cy="3107251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687388" indent="-171450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3736"/>
            <a:ext cx="7116602" cy="704088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069399F-F5B5-0147-8312-370A74590509}" type="datetime1">
              <a:rPr lang="en-US" smtClean="0"/>
              <a:t>5/4/15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9618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4800600" y="1216188"/>
            <a:ext cx="3886200" cy="310684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 marL="687388" indent="-16986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216152"/>
            <a:ext cx="3886200" cy="3107251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687388" indent="-171450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1" y="173735"/>
            <a:ext cx="7229818" cy="7000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41D332D-4F62-9341-B4AB-5BC351E15143}" type="datetime1">
              <a:rPr lang="en-US" smtClean="0"/>
              <a:t>5/4/15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2461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216152"/>
            <a:ext cx="2438400" cy="3107251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687388" indent="-171450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 bwMode="gray">
          <a:xfrm>
            <a:off x="3352800" y="1216152"/>
            <a:ext cx="2438400" cy="3107251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687388" indent="-171450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6248400" y="1216152"/>
            <a:ext cx="2438400" cy="3107251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687388" indent="-171450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  <p:sp>
        <p:nvSpPr>
          <p:cNvPr id="18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3736"/>
            <a:ext cx="7129762" cy="704088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34DB144-2E3D-3C4E-97CD-B8AE1818916B}" type="datetime1">
              <a:rPr lang="en-US" smtClean="0"/>
              <a:t>5/4/15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0029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Lef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258796" y="1216152"/>
            <a:ext cx="2438400" cy="3107252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216152"/>
            <a:ext cx="5334000" cy="3107251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687388" indent="-171450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3736"/>
            <a:ext cx="7129762" cy="704088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CB2A8F07-29E1-9B46-ACE8-87D40808D063}" type="datetime1">
              <a:rPr lang="en-US" smtClean="0"/>
              <a:t>5/4/15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4195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Righ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457200" y="1216152"/>
            <a:ext cx="2438400" cy="310725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3352800" y="1216152"/>
            <a:ext cx="5334000" cy="3107251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687388" indent="-171450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3736"/>
            <a:ext cx="7129762" cy="704088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64A5109-6087-554D-BF9A-98DB0BBB5972}" type="datetime1">
              <a:rPr lang="en-US" smtClean="0"/>
              <a:t>5/4/15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37055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3736"/>
            <a:ext cx="7129762" cy="704088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49A8-D497-0744-8EBA-3DD1CDEC4EC0}" type="datetime1">
              <a:rPr lang="en-US" smtClean="0"/>
              <a:t>5/4/15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44525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Background art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84424"/>
            <a:ext cx="7685664" cy="85907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6372"/>
            <a:ext cx="8229600" cy="33405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styles: Standard bullet</a:t>
            </a:r>
          </a:p>
          <a:p>
            <a:pPr lvl="1"/>
            <a:r>
              <a:rPr lang="en-US" dirty="0" smtClean="0"/>
              <a:t>Second level: Sub bullet</a:t>
            </a:r>
          </a:p>
          <a:p>
            <a:pPr lvl="2"/>
            <a:r>
              <a:rPr lang="en-US" dirty="0" smtClean="0"/>
              <a:t>Third level: Tertiary bullet</a:t>
            </a:r>
          </a:p>
          <a:p>
            <a:pPr lvl="3"/>
            <a:r>
              <a:rPr lang="en-US" dirty="0" smtClean="0"/>
              <a:t>Fourth level: Body copy</a:t>
            </a:r>
          </a:p>
          <a:p>
            <a:pPr lvl="4"/>
            <a:r>
              <a:rPr lang="en-US" dirty="0" smtClean="0"/>
              <a:t>Fifth level: Main Heading</a:t>
            </a:r>
          </a:p>
          <a:p>
            <a:pPr lvl="5"/>
            <a:r>
              <a:rPr lang="en-US" dirty="0" smtClean="0"/>
              <a:t>Sixth level: Subheading</a:t>
            </a:r>
          </a:p>
          <a:p>
            <a:pPr lvl="6"/>
            <a:r>
              <a:rPr lang="en-US" dirty="0" smtClean="0"/>
              <a:t>Seventh level: Tertiary heading</a:t>
            </a:r>
          </a:p>
          <a:p>
            <a:pPr lvl="7"/>
            <a:r>
              <a:rPr lang="en-US" dirty="0" smtClean="0"/>
              <a:t>Eighth level: Numbered lists</a:t>
            </a:r>
          </a:p>
          <a:p>
            <a:pPr lvl="8"/>
            <a:r>
              <a:rPr lang="en-US" dirty="0" smtClean="0"/>
              <a:t>Ninth level: Source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3"/>
          </p:nvPr>
        </p:nvSpPr>
        <p:spPr>
          <a:xfrm>
            <a:off x="457201" y="4857864"/>
            <a:ext cx="1762124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© 2015 Think Big, a Teradata Company</a:t>
            </a:r>
            <a:endParaRPr lang="en-US" dirty="0"/>
          </a:p>
        </p:txBody>
      </p:sp>
      <p:grpSp>
        <p:nvGrpSpPr>
          <p:cNvPr id="21" name="Group 20" hidden="1"/>
          <p:cNvGrpSpPr/>
          <p:nvPr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8" name="Rectangle 7"/>
              <p:cNvSpPr>
                <a:spLocks noChangeAspect="1"/>
              </p:cNvSpPr>
              <p:nvPr/>
            </p:nvSpPr>
            <p:spPr>
              <a:xfrm>
                <a:off x="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/>
            </p:nvSpPr>
            <p:spPr>
              <a:xfrm>
                <a:off x="868680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>
                <a:spLocks noChangeAspect="1"/>
              </p:cNvSpPr>
              <p:nvPr/>
            </p:nvSpPr>
            <p:spPr>
              <a:xfrm>
                <a:off x="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>
                <a:spLocks noChangeAspect="1"/>
              </p:cNvSpPr>
              <p:nvPr/>
            </p:nvSpPr>
            <p:spPr>
              <a:xfrm>
                <a:off x="868680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0" y="4572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0" y="64008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 userDrawn="1"/>
          </p:nvCxnSpPr>
          <p:spPr>
            <a:xfrm>
              <a:off x="457200" y="1802847"/>
              <a:ext cx="82296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53254" y="4835592"/>
            <a:ext cx="133221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Title Placeholder 1"/>
          <p:cNvSpPr>
            <a:spLocks noGrp="1"/>
          </p:cNvSpPr>
          <p:nvPr>
            <p:ph type="title"/>
          </p:nvPr>
        </p:nvSpPr>
        <p:spPr>
          <a:xfrm>
            <a:off x="457200" y="164592"/>
            <a:ext cx="7228465" cy="70408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2" name="Picture 21" descr="14TDPRD223_Think_Big_Logo_F2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10" y="196997"/>
            <a:ext cx="879450" cy="86531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3505200" y="4864346"/>
            <a:ext cx="2133600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lang="en-US" sz="700" kern="120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2D142D0-9C7E-424E-8DB5-5E8AB27CCD47}" type="datetime1">
              <a:rPr lang="en-US" smtClean="0"/>
              <a:t>5/4/15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6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7" r:id="rId2"/>
    <p:sldLayoutId id="2147483650" r:id="rId3"/>
    <p:sldLayoutId id="2147483658" r:id="rId4"/>
    <p:sldLayoutId id="2147483709" r:id="rId5"/>
    <p:sldLayoutId id="2147483659" r:id="rId6"/>
    <p:sldLayoutId id="2147483662" r:id="rId7"/>
    <p:sldLayoutId id="2147483663" r:id="rId8"/>
    <p:sldLayoutId id="2147483654" r:id="rId9"/>
    <p:sldLayoutId id="2147483655" r:id="rId10"/>
    <p:sldLayoutId id="2147483660" r:id="rId11"/>
    <p:sldLayoutId id="2147483661" r:id="rId12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200" b="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lnSpc>
          <a:spcPct val="95000"/>
        </a:lnSpc>
        <a:spcBef>
          <a:spcPts val="600"/>
        </a:spcBef>
        <a:spcAft>
          <a:spcPts val="200"/>
        </a:spcAft>
        <a:buFont typeface="Arial" panose="020B0604020202020204" pitchFamily="34" charset="0"/>
        <a:buChar char="•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85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68325" indent="-111125" algn="l" defTabSz="914400" rtl="0" eaLnBrk="1" latinLnBrk="0" hangingPunct="1">
        <a:lnSpc>
          <a:spcPct val="85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-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5000"/>
        </a:lnSpc>
        <a:spcBef>
          <a:spcPts val="600"/>
        </a:spcBef>
        <a:spcAft>
          <a:spcPts val="200"/>
        </a:spcAft>
        <a:buFont typeface="Arial" panose="020B0604020202020204" pitchFamily="34" charset="0"/>
        <a:buChar char="​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600"/>
        </a:spcBef>
        <a:spcAft>
          <a:spcPts val="200"/>
        </a:spcAft>
        <a:buFont typeface="Arial" panose="020B0604020202020204" pitchFamily="34" charset="0"/>
        <a:buChar char="​"/>
        <a:defRPr sz="18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5000"/>
        </a:lnSpc>
        <a:spcBef>
          <a:spcPts val="600"/>
        </a:spcBef>
        <a:spcAft>
          <a:spcPts val="200"/>
        </a:spcAft>
        <a:buFont typeface="Arial" panose="020B0604020202020204" pitchFamily="34" charset="0"/>
        <a:buChar char="​"/>
        <a:defRPr sz="1800" b="0" kern="1200">
          <a:solidFill>
            <a:schemeClr val="accent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50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​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" indent="-228600" algn="l" defTabSz="914400" rtl="0" eaLnBrk="1" latinLnBrk="0" hangingPunct="1">
        <a:lnSpc>
          <a:spcPct val="95000"/>
        </a:lnSpc>
        <a:spcBef>
          <a:spcPts val="200"/>
        </a:spcBef>
        <a:spcAft>
          <a:spcPts val="200"/>
        </a:spcAft>
        <a:buFont typeface="+mj-lt"/>
        <a:buAutoNum type="arabicPeriod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5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​"/>
        <a:defRPr sz="900" b="0" kern="1200">
          <a:solidFill>
            <a:schemeClr val="accent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IZ-1015-m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42" b="18583"/>
          <a:stretch/>
        </p:blipFill>
        <p:spPr>
          <a:xfrm>
            <a:off x="0" y="697378"/>
            <a:ext cx="9144000" cy="3597053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Presentation Title Placeholder</a:t>
            </a:r>
          </a:p>
          <a:p>
            <a:pPr lvl="1"/>
            <a:r>
              <a:rPr lang="en-US" smtClean="0"/>
              <a:t>Subtitle Placeholder</a:t>
            </a:r>
          </a:p>
          <a:p>
            <a:pPr lvl="2"/>
            <a:r>
              <a:rPr lang="en-US" smtClean="0"/>
              <a:t>Presenter Name, Presenter Title</a:t>
            </a:r>
          </a:p>
          <a:p>
            <a:pPr lvl="3"/>
            <a:r>
              <a:rPr lang="en-US" smtClean="0"/>
              <a:t>Date</a:t>
            </a:r>
            <a:endParaRPr lang="en-US" dirty="0"/>
          </a:p>
        </p:txBody>
      </p:sp>
      <p:pic>
        <p:nvPicPr>
          <p:cNvPr id="16" name="Picture 15" descr="Think-Big-Logo-PP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7" t="14423"/>
          <a:stretch/>
        </p:blipFill>
        <p:spPr>
          <a:xfrm>
            <a:off x="-1" y="1"/>
            <a:ext cx="1812553" cy="173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4196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 Only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B4FD6-7996-3A42-93D3-44CED5988503}" type="datetime1">
              <a:rPr lang="en-US" smtClean="0"/>
              <a:pPr/>
              <a:t>5/4/15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30547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E7C5-B3CB-BF43-BE29-BB5D3DAA88E5}" type="datetime1">
              <a:rPr lang="en-US" smtClean="0"/>
              <a:pPr/>
              <a:t>5/4/15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 bwMode="gray">
          <a:xfrm>
            <a:off x="3536501" y="2383681"/>
            <a:ext cx="20710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 smtClean="0">
                <a:solidFill>
                  <a:schemeClr val="accent1"/>
                </a:solidFill>
              </a:rPr>
              <a:t>Blank Layout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59405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19ED-27AA-E74E-9085-A37EAF2F0C98}" type="datetime1">
              <a:rPr lang="en-US" smtClean="0"/>
              <a:pPr/>
              <a:t>5/4/15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9111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Presentation Title Placeholder</a:t>
            </a:r>
          </a:p>
          <a:p>
            <a:pPr lvl="1"/>
            <a:r>
              <a:rPr lang="en-US" smtClean="0"/>
              <a:t>Subtitle Placeholder</a:t>
            </a:r>
          </a:p>
          <a:p>
            <a:pPr lvl="2"/>
            <a:r>
              <a:rPr lang="en-US" smtClean="0"/>
              <a:t>Presenter Name, Presenter Title</a:t>
            </a:r>
          </a:p>
          <a:p>
            <a:pPr lvl="3"/>
            <a:r>
              <a:rPr lang="en-US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4196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5"/>
            <a:r>
              <a:rPr lang="en-US" smtClean="0"/>
              <a:t>Fonts</a:t>
            </a:r>
          </a:p>
          <a:p>
            <a:pPr lvl="3"/>
            <a:r>
              <a:rPr lang="en-US" smtClean="0"/>
              <a:t>Standard layouts</a:t>
            </a:r>
          </a:p>
          <a:p>
            <a:pPr lvl="3"/>
            <a:r>
              <a:rPr lang="en-US" smtClean="0"/>
              <a:t>Optional layouts</a:t>
            </a:r>
          </a:p>
          <a:p>
            <a:pPr lvl="3"/>
            <a:r>
              <a:rPr lang="en-US" smtClean="0"/>
              <a:t>Tables and charts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73228D7-AE30-B446-877B-F85D3B1FE9F8}" type="datetime1">
              <a:rPr lang="en-US" smtClean="0"/>
              <a:t>5/4/15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6583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 and Content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styles: Standard bullet</a:t>
            </a:r>
          </a:p>
          <a:p>
            <a:pPr lvl="1"/>
            <a:r>
              <a:rPr lang="en-US" smtClean="0"/>
              <a:t>Second tab: Sub bullet</a:t>
            </a:r>
          </a:p>
          <a:p>
            <a:pPr lvl="2"/>
            <a:r>
              <a:rPr lang="en-US" smtClean="0"/>
              <a:t>Third tab: Tertiary bullet</a:t>
            </a:r>
          </a:p>
          <a:p>
            <a:pPr lvl="3"/>
            <a:r>
              <a:rPr lang="en-US" smtClean="0"/>
              <a:t>Fourth tab: Body copy</a:t>
            </a:r>
          </a:p>
          <a:p>
            <a:pPr lvl="4"/>
            <a:r>
              <a:rPr lang="en-US" smtClean="0"/>
              <a:t>Fifth tab: Main Heading</a:t>
            </a:r>
          </a:p>
          <a:p>
            <a:pPr lvl="5"/>
            <a:r>
              <a:rPr lang="en-US" smtClean="0"/>
              <a:t>Sixth tab: Subheading</a:t>
            </a:r>
          </a:p>
          <a:p>
            <a:pPr lvl="6"/>
            <a:r>
              <a:rPr lang="en-US" smtClean="0"/>
              <a:t>Seventh tab: Tertiary heading</a:t>
            </a:r>
          </a:p>
          <a:p>
            <a:pPr lvl="7"/>
            <a:r>
              <a:rPr lang="en-US" smtClean="0"/>
              <a:t>Eighth tab: Numbered lists</a:t>
            </a:r>
          </a:p>
          <a:p>
            <a:pPr lvl="8"/>
            <a:r>
              <a:rPr lang="en-US" smtClean="0"/>
              <a:t>Ninth tab: Source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097765B-08D5-D94E-B071-CCC71AC661C0}" type="datetime1">
              <a:rPr lang="en-US" smtClean="0"/>
              <a:t>5/4/15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6728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styles: </a:t>
            </a:r>
            <a:br>
              <a:rPr lang="en-US" smtClean="0"/>
            </a:br>
            <a:r>
              <a:rPr lang="en-US" smtClean="0"/>
              <a:t>Standard bullet</a:t>
            </a:r>
          </a:p>
          <a:p>
            <a:pPr lvl="1"/>
            <a:r>
              <a:rPr lang="en-US" smtClean="0"/>
              <a:t>Second tab: Sub bullet</a:t>
            </a:r>
          </a:p>
          <a:p>
            <a:pPr lvl="2"/>
            <a:r>
              <a:rPr lang="en-US" smtClean="0"/>
              <a:t>Third tab: Tertiary bullet</a:t>
            </a:r>
          </a:p>
          <a:p>
            <a:pPr lvl="3"/>
            <a:r>
              <a:rPr lang="en-US" smtClean="0"/>
              <a:t>Fourth tab: Body copy</a:t>
            </a:r>
          </a:p>
          <a:p>
            <a:pPr lvl="4"/>
            <a:r>
              <a:rPr lang="en-US" smtClean="0"/>
              <a:t>Fifth tab: Main Heading</a:t>
            </a:r>
          </a:p>
          <a:p>
            <a:pPr lvl="5"/>
            <a:r>
              <a:rPr lang="en-US" smtClean="0"/>
              <a:t>Sixth tab: Subheading</a:t>
            </a:r>
          </a:p>
          <a:p>
            <a:pPr lvl="6"/>
            <a:r>
              <a:rPr lang="en-US" smtClean="0"/>
              <a:t>Seventh tab: Tertiary heading</a:t>
            </a:r>
          </a:p>
          <a:p>
            <a:pPr lvl="7"/>
            <a:r>
              <a:rPr lang="en-US" smtClean="0"/>
              <a:t>Eighth tab: Numbered lists</a:t>
            </a:r>
          </a:p>
          <a:p>
            <a:pPr lvl="8"/>
            <a:r>
              <a:rPr lang="en-US" smtClean="0"/>
              <a:t>Ninth tab: Source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styles: Standard bullet</a:t>
            </a:r>
          </a:p>
          <a:p>
            <a:pPr lvl="1"/>
            <a:r>
              <a:rPr lang="en-US" smtClean="0"/>
              <a:t>Second tab: Sub bullet</a:t>
            </a:r>
          </a:p>
          <a:p>
            <a:pPr lvl="2"/>
            <a:r>
              <a:rPr lang="en-US" smtClean="0"/>
              <a:t>Third tab: Tertiary bullet</a:t>
            </a:r>
          </a:p>
          <a:p>
            <a:pPr lvl="3"/>
            <a:r>
              <a:rPr lang="en-US" smtClean="0"/>
              <a:t>Fourth tab: Body copy</a:t>
            </a:r>
          </a:p>
          <a:p>
            <a:pPr lvl="4"/>
            <a:r>
              <a:rPr lang="en-US" smtClean="0"/>
              <a:t>Fifth tab: Main Heading</a:t>
            </a:r>
          </a:p>
          <a:p>
            <a:pPr lvl="5"/>
            <a:r>
              <a:rPr lang="en-US" smtClean="0"/>
              <a:t>Sixth tab: Subheading</a:t>
            </a:r>
          </a:p>
          <a:p>
            <a:pPr lvl="6"/>
            <a:r>
              <a:rPr lang="en-US" smtClean="0"/>
              <a:t>Seventh tab: Tertiary heading</a:t>
            </a:r>
          </a:p>
          <a:p>
            <a:pPr lvl="7"/>
            <a:r>
              <a:rPr lang="en-US" smtClean="0"/>
              <a:t>Eighth tab: Numbered lists</a:t>
            </a:r>
          </a:p>
          <a:p>
            <a:pPr lvl="8"/>
            <a:r>
              <a:rPr lang="en-US" smtClean="0"/>
              <a:t>Ninth tab: Source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 and Two-Column Content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08F7742-4A75-A449-8655-574065D07D77}" type="datetime1">
              <a:rPr lang="en-US" smtClean="0"/>
              <a:t>5/4/15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43211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styles: Standard bullet</a:t>
            </a:r>
          </a:p>
          <a:p>
            <a:pPr lvl="1"/>
            <a:r>
              <a:rPr lang="en-US" smtClean="0"/>
              <a:t>Second tab: Sub bullet</a:t>
            </a:r>
          </a:p>
          <a:p>
            <a:pPr lvl="2"/>
            <a:r>
              <a:rPr lang="en-US" smtClean="0"/>
              <a:t>Third tab: Tertiary bullet</a:t>
            </a:r>
          </a:p>
          <a:p>
            <a:pPr lvl="3"/>
            <a:r>
              <a:rPr lang="en-US" smtClean="0"/>
              <a:t>Fourth tab: Body copy</a:t>
            </a:r>
          </a:p>
          <a:p>
            <a:pPr lvl="4"/>
            <a:r>
              <a:rPr lang="en-US" smtClean="0"/>
              <a:t>Fifth tab: Main Heading</a:t>
            </a:r>
          </a:p>
          <a:p>
            <a:pPr lvl="5"/>
            <a:r>
              <a:rPr lang="en-US" smtClean="0"/>
              <a:t>Sixth tab: Subheading</a:t>
            </a:r>
          </a:p>
          <a:p>
            <a:pPr lvl="6"/>
            <a:r>
              <a:rPr lang="en-US" smtClean="0"/>
              <a:t>Seventh tab: Tertiary heading</a:t>
            </a:r>
          </a:p>
          <a:p>
            <a:pPr lvl="7"/>
            <a:r>
              <a:rPr lang="en-US" smtClean="0"/>
              <a:t>Eighth tab: Numbered lists</a:t>
            </a:r>
          </a:p>
          <a:p>
            <a:pPr lvl="8"/>
            <a:r>
              <a:rPr lang="en-US" smtClean="0"/>
              <a:t>Ninth tab: Source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 and Two-Column Content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9B09147F-4433-E146-B4CC-9DDBC26D4547}" type="datetime1">
              <a:rPr lang="en-US" smtClean="0"/>
              <a:t>5/4/15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367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styles: Standard bullet</a:t>
            </a:r>
          </a:p>
          <a:p>
            <a:pPr lvl="1"/>
            <a:r>
              <a:rPr lang="en-US" smtClean="0"/>
              <a:t>Second tab: Sub bullet</a:t>
            </a:r>
          </a:p>
          <a:p>
            <a:pPr lvl="2"/>
            <a:r>
              <a:rPr lang="en-US" smtClean="0"/>
              <a:t>Third tab: Tertiary bullet</a:t>
            </a:r>
          </a:p>
          <a:p>
            <a:pPr lvl="3"/>
            <a:r>
              <a:rPr lang="en-US" smtClean="0"/>
              <a:t>Fourth tab: Body copy</a:t>
            </a:r>
          </a:p>
          <a:p>
            <a:pPr lvl="4"/>
            <a:r>
              <a:rPr lang="en-US" smtClean="0"/>
              <a:t>Fifth tab: Main Heading</a:t>
            </a:r>
          </a:p>
          <a:p>
            <a:pPr lvl="5"/>
            <a:r>
              <a:rPr lang="en-US" smtClean="0"/>
              <a:t>Sixth tab: Subheading</a:t>
            </a:r>
          </a:p>
          <a:p>
            <a:pPr lvl="6"/>
            <a:r>
              <a:rPr lang="en-US" smtClean="0"/>
              <a:t>Seventh tab: Tertiary heading</a:t>
            </a:r>
          </a:p>
          <a:p>
            <a:pPr lvl="7"/>
            <a:r>
              <a:rPr lang="en-US" smtClean="0"/>
              <a:t>Eighth tab: Numbered lists</a:t>
            </a:r>
          </a:p>
          <a:p>
            <a:pPr lvl="8"/>
            <a:r>
              <a:rPr lang="en-US" smtClean="0"/>
              <a:t>Ninth tab: Source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 and Two-Column Content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E8BA58A-7621-D644-BDCD-EC8969881C45}" type="datetime1">
              <a:rPr lang="en-US" smtClean="0"/>
              <a:pPr/>
              <a:t>5/4/15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1795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" name="Content Placeholder 1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styles: Standard bullet</a:t>
            </a:r>
          </a:p>
          <a:p>
            <a:pPr lvl="1"/>
            <a:r>
              <a:rPr lang="en-US" smtClean="0"/>
              <a:t>Second tab: Sub bullet</a:t>
            </a:r>
          </a:p>
          <a:p>
            <a:pPr lvl="2"/>
            <a:r>
              <a:rPr lang="en-US" smtClean="0"/>
              <a:t>Third tab: Tertiary bullet</a:t>
            </a:r>
          </a:p>
          <a:p>
            <a:pPr lvl="3"/>
            <a:r>
              <a:rPr lang="en-US" smtClean="0"/>
              <a:t>Fourth tab: Body copy</a:t>
            </a:r>
          </a:p>
          <a:p>
            <a:pPr lvl="4"/>
            <a:r>
              <a:rPr lang="en-US" smtClean="0"/>
              <a:t>Fifth tab: Main Heading</a:t>
            </a:r>
          </a:p>
          <a:p>
            <a:pPr lvl="5"/>
            <a:r>
              <a:rPr lang="en-US" smtClean="0"/>
              <a:t>Sixth tab: Subheading</a:t>
            </a:r>
          </a:p>
          <a:p>
            <a:pPr lvl="6"/>
            <a:r>
              <a:rPr lang="en-US" smtClean="0"/>
              <a:t>Seventh tab: Tertiary heading</a:t>
            </a:r>
          </a:p>
          <a:p>
            <a:pPr lvl="7"/>
            <a:r>
              <a:rPr lang="en-US" smtClean="0"/>
              <a:t>Eighth tab: Numbered lists</a:t>
            </a:r>
          </a:p>
          <a:p>
            <a:pPr lvl="8"/>
            <a:r>
              <a:rPr lang="en-US" smtClean="0"/>
              <a:t>Ninth tab: Source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 and Two-Column Content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8BA2FC2-162D-C649-8AC2-F53FF4AA7A29}" type="datetime1">
              <a:rPr lang="en-US" smtClean="0"/>
              <a:pPr/>
              <a:t>5/4/15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6780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4"/>
            <a:r>
              <a:rPr lang="en-US" smtClean="0"/>
              <a:t>Main Heading</a:t>
            </a:r>
          </a:p>
          <a:p>
            <a:pPr lvl="5"/>
            <a:r>
              <a:rPr lang="en-US" smtClean="0"/>
              <a:t>Subheading</a:t>
            </a:r>
          </a:p>
          <a:p>
            <a:pPr lvl="6"/>
            <a:r>
              <a:rPr lang="en-US" smtClean="0"/>
              <a:t>Tertiary heading</a:t>
            </a:r>
          </a:p>
          <a:p>
            <a:pPr lvl="7"/>
            <a:r>
              <a:rPr lang="en-US" smtClean="0"/>
              <a:t>Numbered lists</a:t>
            </a:r>
          </a:p>
          <a:p>
            <a:pPr lvl="8"/>
            <a:r>
              <a:rPr lang="en-US" smtClean="0"/>
              <a:t>Source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lvl="4"/>
            <a:r>
              <a:rPr lang="en-US" smtClean="0"/>
              <a:t>Main Heading</a:t>
            </a:r>
          </a:p>
          <a:p>
            <a:pPr lvl="5"/>
            <a:r>
              <a:rPr lang="en-US" smtClean="0"/>
              <a:t>Subheading</a:t>
            </a:r>
          </a:p>
          <a:p>
            <a:pPr lvl="6"/>
            <a:r>
              <a:rPr lang="en-US" smtClean="0"/>
              <a:t>Tertiary heading</a:t>
            </a:r>
          </a:p>
          <a:p>
            <a:pPr lvl="7"/>
            <a:r>
              <a:rPr lang="en-US" smtClean="0"/>
              <a:t>Numbered lists</a:t>
            </a:r>
          </a:p>
          <a:p>
            <a:pPr lvl="8"/>
            <a:r>
              <a:rPr lang="en-US" smtClean="0"/>
              <a:t>Source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lvl="4"/>
            <a:r>
              <a:rPr lang="en-US" smtClean="0"/>
              <a:t>Main Heading</a:t>
            </a:r>
          </a:p>
          <a:p>
            <a:pPr lvl="5"/>
            <a:r>
              <a:rPr lang="en-US" smtClean="0"/>
              <a:t>Subheading</a:t>
            </a:r>
          </a:p>
          <a:p>
            <a:pPr lvl="6"/>
            <a:r>
              <a:rPr lang="en-US" smtClean="0"/>
              <a:t>Tertiary heading</a:t>
            </a:r>
          </a:p>
          <a:p>
            <a:pPr lvl="7"/>
            <a:r>
              <a:rPr lang="en-US" smtClean="0"/>
              <a:t>Numbered lists</a:t>
            </a:r>
          </a:p>
          <a:p>
            <a:pPr lvl="8"/>
            <a:r>
              <a:rPr lang="en-US" smtClean="0"/>
              <a:t>Source</a:t>
            </a:r>
            <a:endParaRPr lang="en-US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 and Three-Column Content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E05626E-D4E6-F643-BE89-D91A7E2D91B2}" type="datetime1">
              <a:rPr lang="en-US" smtClean="0"/>
              <a:pPr/>
              <a:t>5/4/15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0757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DC_PPT_16-9_1014-lite">
  <a:themeElements>
    <a:clrScheme name="ThinkBig">
      <a:dk1>
        <a:srgbClr val="3C3C3B"/>
      </a:dk1>
      <a:lt1>
        <a:sysClr val="window" lastClr="FFFFFF"/>
      </a:lt1>
      <a:dk2>
        <a:srgbClr val="0079DB"/>
      </a:dk2>
      <a:lt2>
        <a:srgbClr val="D8D8D8"/>
      </a:lt2>
      <a:accent1>
        <a:srgbClr val="EC881D"/>
      </a:accent1>
      <a:accent2>
        <a:srgbClr val="0079DB"/>
      </a:accent2>
      <a:accent3>
        <a:srgbClr val="CD391F"/>
      </a:accent3>
      <a:accent4>
        <a:srgbClr val="0088A8"/>
      </a:accent4>
      <a:accent5>
        <a:srgbClr val="703092"/>
      </a:accent5>
      <a:accent6>
        <a:srgbClr val="5F6062"/>
      </a:accent6>
      <a:hlink>
        <a:srgbClr val="0079DB"/>
      </a:hlink>
      <a:folHlink>
        <a:srgbClr val="703092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noFill/>
          <a:miter lim="800000"/>
          <a:headEnd/>
          <a:tailEnd/>
        </a:ln>
        <a:effectLst/>
      </a:spPr>
      <a:bodyPr wrap="square" tIns="91440" bIns="91440" rtlCol="0" anchor="t">
        <a:prstTxWarp prst="textNoShape">
          <a:avLst/>
        </a:prstTxWarp>
        <a:noAutofit/>
      </a:bodyPr>
      <a:lstStyle>
        <a:defPPr>
          <a:defRPr kern="0" dirty="0" err="1" smtClean="0">
            <a:solidFill>
              <a:prstClr val="white"/>
            </a:solidFill>
          </a:defRPr>
        </a:defPPr>
      </a:lst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5000"/>
          </a:lnSpc>
          <a:spcBef>
            <a:spcPts val="400"/>
          </a:spcBef>
          <a:defRPr dirty="0" err="1" smtClean="0">
            <a:solidFill>
              <a:srgbClr val="231F2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radata">
      <a:dk1>
        <a:sysClr val="windowText" lastClr="000000"/>
      </a:dk1>
      <a:lt1>
        <a:sysClr val="window" lastClr="FFFFFF"/>
      </a:lt1>
      <a:dk2>
        <a:srgbClr val="0079DB"/>
      </a:dk2>
      <a:lt2>
        <a:srgbClr val="D8D8D8"/>
      </a:lt2>
      <a:accent1>
        <a:srgbClr val="D56D23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radata">
      <a:dk1>
        <a:sysClr val="windowText" lastClr="000000"/>
      </a:dk1>
      <a:lt1>
        <a:sysClr val="window" lastClr="FFFFFF"/>
      </a:lt1>
      <a:dk2>
        <a:srgbClr val="0079DB"/>
      </a:dk2>
      <a:lt2>
        <a:srgbClr val="D8D8D8"/>
      </a:lt2>
      <a:accent1>
        <a:srgbClr val="D56D23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TDC_PPT_16-9_1014-lite.potx</Template>
  <TotalTime>7796</TotalTime>
  <Words>424</Words>
  <Application>Microsoft Macintosh PowerPoint</Application>
  <PresentationFormat>On-screen Show (16:9)</PresentationFormat>
  <Paragraphs>110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TDC_PPT_16-9_1014-lite</vt:lpstr>
      <vt:lpstr>PowerPoint Presentation</vt:lpstr>
      <vt:lpstr>PowerPoint Presentation</vt:lpstr>
      <vt:lpstr>Agenda</vt:lpstr>
      <vt:lpstr>Title and Content</vt:lpstr>
      <vt:lpstr>Title and Two-Column Content</vt:lpstr>
      <vt:lpstr>Title and Two-Column Content</vt:lpstr>
      <vt:lpstr>Title and Two-Column Content</vt:lpstr>
      <vt:lpstr>Title and Two-Column Content</vt:lpstr>
      <vt:lpstr>Title and Three-Column Content</vt:lpstr>
      <vt:lpstr>Title Only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Gard</dc:creator>
  <cp:lastModifiedBy>Joy Ring</cp:lastModifiedBy>
  <cp:revision>299</cp:revision>
  <dcterms:created xsi:type="dcterms:W3CDTF">2014-10-01T21:24:38Z</dcterms:created>
  <dcterms:modified xsi:type="dcterms:W3CDTF">2015-05-04T23:47:42Z</dcterms:modified>
</cp:coreProperties>
</file>