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27" r:id="rId3"/>
    <p:sldId id="415" r:id="rId4"/>
    <p:sldId id="260" r:id="rId5"/>
    <p:sldId id="428" r:id="rId6"/>
    <p:sldId id="425" r:id="rId7"/>
    <p:sldId id="422" r:id="rId8"/>
    <p:sldId id="423" r:id="rId9"/>
    <p:sldId id="421" r:id="rId10"/>
    <p:sldId id="42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2904E-D1FC-4DA5-AC10-929FBFCBA9D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A1E499F-98BC-412C-AE90-D88CF4E77187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l-PL" dirty="0" err="1"/>
            <a:t>nodeos</a:t>
          </a:r>
          <a:endParaRPr lang="pl-PL" dirty="0"/>
        </a:p>
      </dgm:t>
    </dgm:pt>
    <dgm:pt modelId="{A95E5E99-1456-4A7A-922E-1340B21D4DD2}" type="parTrans" cxnId="{192788C5-0ED6-4B96-AF74-DD0B8D503325}">
      <dgm:prSet/>
      <dgm:spPr/>
      <dgm:t>
        <a:bodyPr/>
        <a:lstStyle/>
        <a:p>
          <a:endParaRPr lang="pl-PL"/>
        </a:p>
      </dgm:t>
    </dgm:pt>
    <dgm:pt modelId="{8714D865-0F5E-46B2-93B2-7BCC1086A07A}" type="sibTrans" cxnId="{192788C5-0ED6-4B96-AF74-DD0B8D503325}">
      <dgm:prSet/>
      <dgm:spPr/>
      <dgm:t>
        <a:bodyPr/>
        <a:lstStyle/>
        <a:p>
          <a:endParaRPr lang="pl-PL"/>
        </a:p>
      </dgm:t>
    </dgm:pt>
    <dgm:pt modelId="{1E2944C5-A184-41DF-BADA-936965BE3669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cleos</a:t>
          </a:r>
          <a:endParaRPr lang="pl-PL" dirty="0"/>
        </a:p>
      </dgm:t>
    </dgm:pt>
    <dgm:pt modelId="{3EFA4934-C87B-4E61-BD43-470102F2DCDD}" type="parTrans" cxnId="{479E06B1-A94E-4A4A-AB27-4945D81F7AE6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6D9FCEA3-2A85-4D48-80AF-76B2030880CA}" type="sibTrans" cxnId="{479E06B1-A94E-4A4A-AB27-4945D81F7AE6}">
      <dgm:prSet/>
      <dgm:spPr/>
      <dgm:t>
        <a:bodyPr/>
        <a:lstStyle/>
        <a:p>
          <a:endParaRPr lang="pl-PL"/>
        </a:p>
      </dgm:t>
    </dgm:pt>
    <dgm:pt modelId="{1E5D6281-22FD-427F-963E-942DC1F2F4D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dirty="0"/>
            <a:t>EOSF</a:t>
          </a:r>
          <a:br>
            <a:rPr lang="pl-PL" dirty="0"/>
          </a:br>
          <a:r>
            <a:rPr lang="pl-PL" dirty="0"/>
            <a:t>C++</a:t>
          </a:r>
        </a:p>
      </dgm:t>
    </dgm:pt>
    <dgm:pt modelId="{2510806C-CA76-40D3-8A0B-60B511CF59EA}" type="parTrans" cxnId="{96A6ABCE-FE59-44CF-8CEB-DF677B5B34E3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14789B89-8036-4A12-82B7-706C7A9B378C}" type="sibTrans" cxnId="{96A6ABCE-FE59-44CF-8CEB-DF677B5B34E3}">
      <dgm:prSet/>
      <dgm:spPr/>
      <dgm:t>
        <a:bodyPr/>
        <a:lstStyle/>
        <a:p>
          <a:endParaRPr lang="pl-PL"/>
        </a:p>
      </dgm:t>
    </dgm:pt>
    <dgm:pt modelId="{EBC36251-FBE1-44D5-BB74-E916FECD83D2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dirty="0"/>
            <a:t>EOSF</a:t>
          </a:r>
          <a:br>
            <a:rPr lang="pl-PL" dirty="0"/>
          </a:br>
          <a:r>
            <a:rPr lang="pl-PL" dirty="0" err="1"/>
            <a:t>Python</a:t>
          </a:r>
          <a:endParaRPr lang="pl-PL" dirty="0"/>
        </a:p>
      </dgm:t>
    </dgm:pt>
    <dgm:pt modelId="{60949A4E-5AFB-4ECF-8240-5324326A5E3A}" type="parTrans" cxnId="{CDBCCF8A-0ACD-4870-952B-9FBC3FEFADAB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E4658EB9-8B5E-474E-BC1A-32AD5A22ABED}" type="sibTrans" cxnId="{CDBCCF8A-0ACD-4870-952B-9FBC3FEFADAB}">
      <dgm:prSet/>
      <dgm:spPr/>
      <dgm:t>
        <a:bodyPr/>
        <a:lstStyle/>
        <a:p>
          <a:endParaRPr lang="pl-PL"/>
        </a:p>
      </dgm:t>
    </dgm:pt>
    <dgm:pt modelId="{8F249078-4128-4D51-9773-A9B52C04A31E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Node</a:t>
          </a:r>
          <a:endParaRPr lang="pl-PL" dirty="0"/>
        </a:p>
      </dgm:t>
    </dgm:pt>
    <dgm:pt modelId="{6FEE32C0-AB5B-41B4-A441-C5670E6649E2}" type="parTrans" cxnId="{431F7495-7E68-49FA-A3AF-5516EB899851}">
      <dgm:prSet/>
      <dgm:spPr/>
      <dgm:t>
        <a:bodyPr/>
        <a:lstStyle/>
        <a:p>
          <a:endParaRPr lang="pl-PL"/>
        </a:p>
      </dgm:t>
    </dgm:pt>
    <dgm:pt modelId="{8E2D0184-E3AB-4A50-B940-ADF0D813CBD6}" type="sibTrans" cxnId="{431F7495-7E68-49FA-A3AF-5516EB899851}">
      <dgm:prSet/>
      <dgm:spPr/>
      <dgm:t>
        <a:bodyPr/>
        <a:lstStyle/>
        <a:p>
          <a:endParaRPr lang="pl-PL"/>
        </a:p>
      </dgm:t>
    </dgm:pt>
    <dgm:pt modelId="{3D8DF107-9EF1-42F9-9F68-8AA7A7E26BCA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dirty="0" err="1"/>
            <a:t>Clients</a:t>
          </a:r>
          <a:endParaRPr lang="pl-PL" dirty="0"/>
        </a:p>
      </dgm:t>
    </dgm:pt>
    <dgm:pt modelId="{6E6587CB-E51A-4D60-812A-750802B55F75}" type="parTrans" cxnId="{C96201E1-A909-4BA8-BA1B-C53655821E8A}">
      <dgm:prSet/>
      <dgm:spPr/>
      <dgm:t>
        <a:bodyPr/>
        <a:lstStyle/>
        <a:p>
          <a:endParaRPr lang="pl-PL"/>
        </a:p>
      </dgm:t>
    </dgm:pt>
    <dgm:pt modelId="{C9C7BCCE-DF7E-4A95-9525-71E448949961}" type="sibTrans" cxnId="{C96201E1-A909-4BA8-BA1B-C53655821E8A}">
      <dgm:prSet/>
      <dgm:spPr/>
      <dgm:t>
        <a:bodyPr/>
        <a:lstStyle/>
        <a:p>
          <a:endParaRPr lang="pl-PL"/>
        </a:p>
      </dgm:t>
    </dgm:pt>
    <dgm:pt modelId="{A90DF651-FD04-4982-A47B-16404BD3BD2C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pl-PL" dirty="0"/>
            <a:t>Tools</a:t>
          </a:r>
        </a:p>
      </dgm:t>
    </dgm:pt>
    <dgm:pt modelId="{65DBD356-4757-4895-8C8F-B33ED42311D5}" type="parTrans" cxnId="{6C3BB0F0-865F-4AA7-B3BF-548C337D1751}">
      <dgm:prSet/>
      <dgm:spPr/>
      <dgm:t>
        <a:bodyPr/>
        <a:lstStyle/>
        <a:p>
          <a:endParaRPr lang="pl-PL"/>
        </a:p>
      </dgm:t>
    </dgm:pt>
    <dgm:pt modelId="{841A4368-CA5A-42FF-BFB8-192E9B13BB96}" type="sibTrans" cxnId="{6C3BB0F0-865F-4AA7-B3BF-548C337D1751}">
      <dgm:prSet/>
      <dgm:spPr/>
      <dgm:t>
        <a:bodyPr/>
        <a:lstStyle/>
        <a:p>
          <a:endParaRPr lang="pl-PL"/>
        </a:p>
      </dgm:t>
    </dgm:pt>
    <dgm:pt modelId="{CE58D803-1DCD-41CB-98DE-933807F5A1C7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eosjs</a:t>
          </a:r>
          <a:endParaRPr lang="pl-PL" dirty="0"/>
        </a:p>
      </dgm:t>
    </dgm:pt>
    <dgm:pt modelId="{D02821EE-B9FD-41CF-8EB9-C9E14C7585C9}" type="parTrans" cxnId="{97B437D8-F5E3-4860-9725-5C251E001A34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9BD16B1F-EBFF-42AD-9FE5-46FF4BA80B76}" type="sibTrans" cxnId="{97B437D8-F5E3-4860-9725-5C251E001A34}">
      <dgm:prSet/>
      <dgm:spPr/>
      <dgm:t>
        <a:bodyPr/>
        <a:lstStyle/>
        <a:p>
          <a:endParaRPr lang="pl-PL"/>
        </a:p>
      </dgm:t>
    </dgm:pt>
    <dgm:pt modelId="{360E2E90-1CDC-4EE0-9B2A-8213FF4D75AD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b="0" i="0" dirty="0" err="1"/>
            <a:t>scatter</a:t>
          </a:r>
          <a:endParaRPr lang="pl-PL" dirty="0"/>
        </a:p>
      </dgm:t>
    </dgm:pt>
    <dgm:pt modelId="{D9D08E6C-73BD-4EED-9E6F-A7E1A40E8A2E}" type="parTrans" cxnId="{12FB8454-FF54-41F5-99A0-B36C3D2591AE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F479F74A-6BBA-4F22-9779-E7248F1E7853}" type="sibTrans" cxnId="{12FB8454-FF54-41F5-99A0-B36C3D2591AE}">
      <dgm:prSet/>
      <dgm:spPr/>
      <dgm:t>
        <a:bodyPr/>
        <a:lstStyle/>
        <a:p>
          <a:endParaRPr lang="pl-PL"/>
        </a:p>
      </dgm:t>
    </dgm:pt>
    <dgm:pt modelId="{4782EEF8-B098-40E8-A011-23DB51352AD7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b="0" i="0" dirty="0" err="1"/>
            <a:t>keosd</a:t>
          </a:r>
          <a:endParaRPr lang="pl-PL" dirty="0"/>
        </a:p>
      </dgm:t>
    </dgm:pt>
    <dgm:pt modelId="{AAE65E85-2F5B-45C9-BD07-D3E648F3B281}" type="parTrans" cxnId="{B4DFD2FE-21D1-4110-87A5-E3CD4E78789F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D82F450C-5418-4268-ADC6-7A171E31F8B3}" type="sibTrans" cxnId="{B4DFD2FE-21D1-4110-87A5-E3CD4E78789F}">
      <dgm:prSet/>
      <dgm:spPr/>
      <dgm:t>
        <a:bodyPr/>
        <a:lstStyle/>
        <a:p>
          <a:endParaRPr lang="pl-PL"/>
        </a:p>
      </dgm:t>
    </dgm:pt>
    <dgm:pt modelId="{A9BB9138-198E-410D-B478-2DC179EBB6CC}" type="pres">
      <dgm:prSet presAssocID="{78C2904E-D1FC-4DA5-AC10-929FBFCBA9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C7EE45-0A72-4E40-8B62-3C3B563CFA71}" type="pres">
      <dgm:prSet presAssocID="{78C2904E-D1FC-4DA5-AC10-929FBFCBA9DE}" presName="hierFlow" presStyleCnt="0"/>
      <dgm:spPr/>
    </dgm:pt>
    <dgm:pt modelId="{7D7EDB50-6581-4A4D-9DD3-D565227F32EF}" type="pres">
      <dgm:prSet presAssocID="{78C2904E-D1FC-4DA5-AC10-929FBFCBA9DE}" presName="firstBuf" presStyleCnt="0"/>
      <dgm:spPr/>
    </dgm:pt>
    <dgm:pt modelId="{AFBB3272-3BE2-4BA6-9F78-277C2D0CD7EC}" type="pres">
      <dgm:prSet presAssocID="{78C2904E-D1FC-4DA5-AC10-929FBFCBA9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CD7F37-82E5-44C6-B093-CB9888561861}" type="pres">
      <dgm:prSet presAssocID="{0A1E499F-98BC-412C-AE90-D88CF4E77187}" presName="Name17" presStyleCnt="0"/>
      <dgm:spPr/>
    </dgm:pt>
    <dgm:pt modelId="{2F79143A-9588-4EFB-8F30-45B808AF5D84}" type="pres">
      <dgm:prSet presAssocID="{0A1E499F-98BC-412C-AE90-D88CF4E77187}" presName="level1Shape" presStyleLbl="node0" presStyleIdx="0" presStyleCnt="1" custLinFactNeighborX="1083" custLinFactNeighborY="-19064">
        <dgm:presLayoutVars>
          <dgm:chPref val="3"/>
        </dgm:presLayoutVars>
      </dgm:prSet>
      <dgm:spPr/>
    </dgm:pt>
    <dgm:pt modelId="{2CF6D42D-FD20-4D6C-B412-726B3A3E9AD0}" type="pres">
      <dgm:prSet presAssocID="{0A1E499F-98BC-412C-AE90-D88CF4E77187}" presName="hierChild2" presStyleCnt="0"/>
      <dgm:spPr/>
    </dgm:pt>
    <dgm:pt modelId="{FE829E41-124A-4D0A-BEC0-4DEEE5BCFF9F}" type="pres">
      <dgm:prSet presAssocID="{3EFA4934-C87B-4E61-BD43-470102F2DCDD}" presName="Name25" presStyleLbl="parChTrans1D2" presStyleIdx="0" presStyleCnt="3"/>
      <dgm:spPr/>
    </dgm:pt>
    <dgm:pt modelId="{A127F013-DDB0-49D3-A100-7BBADCA24A98}" type="pres">
      <dgm:prSet presAssocID="{3EFA4934-C87B-4E61-BD43-470102F2DCDD}" presName="connTx" presStyleLbl="parChTrans1D2" presStyleIdx="0" presStyleCnt="3"/>
      <dgm:spPr/>
    </dgm:pt>
    <dgm:pt modelId="{1A2EDEBF-2A9E-47E9-94BB-61CA951E855F}" type="pres">
      <dgm:prSet presAssocID="{1E2944C5-A184-41DF-BADA-936965BE3669}" presName="Name30" presStyleCnt="0"/>
      <dgm:spPr/>
    </dgm:pt>
    <dgm:pt modelId="{AF448DCC-E25F-4AA4-8027-D7310D6FC771}" type="pres">
      <dgm:prSet presAssocID="{1E2944C5-A184-41DF-BADA-936965BE3669}" presName="level2Shape" presStyleLbl="node2" presStyleIdx="0" presStyleCnt="3" custLinFactNeighborX="-878" custLinFactNeighborY="-34647"/>
      <dgm:spPr/>
    </dgm:pt>
    <dgm:pt modelId="{B0922AE9-EF8E-4112-91B3-349FDF3B733F}" type="pres">
      <dgm:prSet presAssocID="{1E2944C5-A184-41DF-BADA-936965BE3669}" presName="hierChild3" presStyleCnt="0"/>
      <dgm:spPr/>
    </dgm:pt>
    <dgm:pt modelId="{B6C308A6-A882-4D4F-87CD-1E65A05ADE35}" type="pres">
      <dgm:prSet presAssocID="{AAE65E85-2F5B-45C9-BD07-D3E648F3B281}" presName="Name25" presStyleLbl="parChTrans1D3" presStyleIdx="0" presStyleCnt="3"/>
      <dgm:spPr/>
    </dgm:pt>
    <dgm:pt modelId="{ED716E9E-45A7-4DDD-8F12-BA129F632162}" type="pres">
      <dgm:prSet presAssocID="{AAE65E85-2F5B-45C9-BD07-D3E648F3B281}" presName="connTx" presStyleLbl="parChTrans1D3" presStyleIdx="0" presStyleCnt="3"/>
      <dgm:spPr/>
    </dgm:pt>
    <dgm:pt modelId="{55635451-7D3D-4C09-A2CC-52203C0158C9}" type="pres">
      <dgm:prSet presAssocID="{4782EEF8-B098-40E8-A011-23DB51352AD7}" presName="Name30" presStyleCnt="0"/>
      <dgm:spPr/>
    </dgm:pt>
    <dgm:pt modelId="{7F5C565A-4A43-45EB-9770-D05E4C9D80E1}" type="pres">
      <dgm:prSet presAssocID="{4782EEF8-B098-40E8-A011-23DB51352AD7}" presName="level2Shape" presStyleLbl="node3" presStyleIdx="0" presStyleCnt="3" custLinFactNeighborX="-1431" custLinFactNeighborY="-34647"/>
      <dgm:spPr/>
    </dgm:pt>
    <dgm:pt modelId="{BD05CA8E-BA81-4151-A88C-8A20C32C218F}" type="pres">
      <dgm:prSet presAssocID="{4782EEF8-B098-40E8-A011-23DB51352AD7}" presName="hierChild3" presStyleCnt="0"/>
      <dgm:spPr/>
    </dgm:pt>
    <dgm:pt modelId="{87F639B6-5680-4087-84C3-4DB65A7DBE4D}" type="pres">
      <dgm:prSet presAssocID="{2510806C-CA76-40D3-8A0B-60B511CF59EA}" presName="Name25" presStyleLbl="parChTrans1D2" presStyleIdx="1" presStyleCnt="3"/>
      <dgm:spPr/>
    </dgm:pt>
    <dgm:pt modelId="{C98E5168-4FA9-4447-BC86-D924260E8614}" type="pres">
      <dgm:prSet presAssocID="{2510806C-CA76-40D3-8A0B-60B511CF59EA}" presName="connTx" presStyleLbl="parChTrans1D2" presStyleIdx="1" presStyleCnt="3"/>
      <dgm:spPr/>
    </dgm:pt>
    <dgm:pt modelId="{643D5139-C054-426D-B0CE-7359321A6DEE}" type="pres">
      <dgm:prSet presAssocID="{1E5D6281-22FD-427F-963E-942DC1F2F4D9}" presName="Name30" presStyleCnt="0"/>
      <dgm:spPr/>
    </dgm:pt>
    <dgm:pt modelId="{10B14EE6-D872-49E0-A5FF-E17C4BDC7D87}" type="pres">
      <dgm:prSet presAssocID="{1E5D6281-22FD-427F-963E-942DC1F2F4D9}" presName="level2Shape" presStyleLbl="node2" presStyleIdx="1" presStyleCnt="3" custLinFactNeighborX="-878" custLinFactNeighborY="-19063"/>
      <dgm:spPr/>
    </dgm:pt>
    <dgm:pt modelId="{4F936109-267E-44D7-871F-64C6E448B4B6}" type="pres">
      <dgm:prSet presAssocID="{1E5D6281-22FD-427F-963E-942DC1F2F4D9}" presName="hierChild3" presStyleCnt="0"/>
      <dgm:spPr/>
    </dgm:pt>
    <dgm:pt modelId="{2952E9B5-5838-4689-9CF1-F11C09188FDD}" type="pres">
      <dgm:prSet presAssocID="{60949A4E-5AFB-4ECF-8240-5324326A5E3A}" presName="Name25" presStyleLbl="parChTrans1D3" presStyleIdx="1" presStyleCnt="3"/>
      <dgm:spPr/>
    </dgm:pt>
    <dgm:pt modelId="{7A803D3E-B508-4D9A-87BA-822CF5F442C9}" type="pres">
      <dgm:prSet presAssocID="{60949A4E-5AFB-4ECF-8240-5324326A5E3A}" presName="connTx" presStyleLbl="parChTrans1D3" presStyleIdx="1" presStyleCnt="3"/>
      <dgm:spPr/>
    </dgm:pt>
    <dgm:pt modelId="{54B16DAB-5726-44E5-84F9-175B4310648B}" type="pres">
      <dgm:prSet presAssocID="{EBC36251-FBE1-44D5-BB74-E916FECD83D2}" presName="Name30" presStyleCnt="0"/>
      <dgm:spPr/>
    </dgm:pt>
    <dgm:pt modelId="{24ED3988-C0B8-4D99-ABB0-797FBFF54E82}" type="pres">
      <dgm:prSet presAssocID="{EBC36251-FBE1-44D5-BB74-E916FECD83D2}" presName="level2Shape" presStyleLbl="node3" presStyleIdx="1" presStyleCnt="3" custLinFactNeighborX="-477" custLinFactNeighborY="-19063"/>
      <dgm:spPr/>
    </dgm:pt>
    <dgm:pt modelId="{B330D534-02BE-4833-AF06-5B81E680B5B3}" type="pres">
      <dgm:prSet presAssocID="{EBC36251-FBE1-44D5-BB74-E916FECD83D2}" presName="hierChild3" presStyleCnt="0"/>
      <dgm:spPr/>
    </dgm:pt>
    <dgm:pt modelId="{72DD39A2-6768-4B69-8828-E45812F14EB0}" type="pres">
      <dgm:prSet presAssocID="{D02821EE-B9FD-41CF-8EB9-C9E14C7585C9}" presName="Name25" presStyleLbl="parChTrans1D2" presStyleIdx="2" presStyleCnt="3"/>
      <dgm:spPr/>
    </dgm:pt>
    <dgm:pt modelId="{0E3E9E52-FDDA-4599-AFDE-996E82F0DC96}" type="pres">
      <dgm:prSet presAssocID="{D02821EE-B9FD-41CF-8EB9-C9E14C7585C9}" presName="connTx" presStyleLbl="parChTrans1D2" presStyleIdx="2" presStyleCnt="3"/>
      <dgm:spPr/>
    </dgm:pt>
    <dgm:pt modelId="{7D760F3E-69CD-4FC4-8964-F0DF4074D311}" type="pres">
      <dgm:prSet presAssocID="{CE58D803-1DCD-41CB-98DE-933807F5A1C7}" presName="Name30" presStyleCnt="0"/>
      <dgm:spPr/>
    </dgm:pt>
    <dgm:pt modelId="{3E7A0486-871A-4616-98BC-5FF6200C38EA}" type="pres">
      <dgm:prSet presAssocID="{CE58D803-1DCD-41CB-98DE-933807F5A1C7}" presName="level2Shape" presStyleLbl="node2" presStyleIdx="2" presStyleCnt="3"/>
      <dgm:spPr/>
    </dgm:pt>
    <dgm:pt modelId="{5C0FF6DB-1D1C-4BF4-80A9-0AFDB0E3C686}" type="pres">
      <dgm:prSet presAssocID="{CE58D803-1DCD-41CB-98DE-933807F5A1C7}" presName="hierChild3" presStyleCnt="0"/>
      <dgm:spPr/>
    </dgm:pt>
    <dgm:pt modelId="{FB014359-BD3E-4CB2-BD6B-2DEB15DBC625}" type="pres">
      <dgm:prSet presAssocID="{D9D08E6C-73BD-4EED-9E6F-A7E1A40E8A2E}" presName="Name25" presStyleLbl="parChTrans1D3" presStyleIdx="2" presStyleCnt="3"/>
      <dgm:spPr/>
    </dgm:pt>
    <dgm:pt modelId="{048C9E66-EBFA-4E11-BC12-B83496BA0604}" type="pres">
      <dgm:prSet presAssocID="{D9D08E6C-73BD-4EED-9E6F-A7E1A40E8A2E}" presName="connTx" presStyleLbl="parChTrans1D3" presStyleIdx="2" presStyleCnt="3"/>
      <dgm:spPr/>
    </dgm:pt>
    <dgm:pt modelId="{4D79A59D-8891-4CFA-BD81-D3428E45270A}" type="pres">
      <dgm:prSet presAssocID="{360E2E90-1CDC-4EE0-9B2A-8213FF4D75AD}" presName="Name30" presStyleCnt="0"/>
      <dgm:spPr/>
    </dgm:pt>
    <dgm:pt modelId="{266EA7AE-BBCC-4588-BAF5-F60BA9D9CD52}" type="pres">
      <dgm:prSet presAssocID="{360E2E90-1CDC-4EE0-9B2A-8213FF4D75AD}" presName="level2Shape" presStyleLbl="node3" presStyleIdx="2" presStyleCnt="3"/>
      <dgm:spPr/>
    </dgm:pt>
    <dgm:pt modelId="{1EED206F-ADC5-4B61-955F-B25263F19311}" type="pres">
      <dgm:prSet presAssocID="{360E2E90-1CDC-4EE0-9B2A-8213FF4D75AD}" presName="hierChild3" presStyleCnt="0"/>
      <dgm:spPr/>
    </dgm:pt>
    <dgm:pt modelId="{C2BF7207-2E49-4A14-93EE-C7CE8DC92E60}" type="pres">
      <dgm:prSet presAssocID="{78C2904E-D1FC-4DA5-AC10-929FBFCBA9DE}" presName="bgShapesFlow" presStyleCnt="0"/>
      <dgm:spPr/>
    </dgm:pt>
    <dgm:pt modelId="{8777F70A-2252-4D6A-986D-1203408944C3}" type="pres">
      <dgm:prSet presAssocID="{8F249078-4128-4D51-9773-A9B52C04A31E}" presName="rectComp" presStyleCnt="0"/>
      <dgm:spPr/>
    </dgm:pt>
    <dgm:pt modelId="{227129AD-3D73-4EFE-A7B3-0237164C6489}" type="pres">
      <dgm:prSet presAssocID="{8F249078-4128-4D51-9773-A9B52C04A31E}" presName="bgRect" presStyleLbl="bgShp" presStyleIdx="0" presStyleCnt="3"/>
      <dgm:spPr/>
    </dgm:pt>
    <dgm:pt modelId="{3E005086-608A-45B0-8119-897C31AECDC4}" type="pres">
      <dgm:prSet presAssocID="{8F249078-4128-4D51-9773-A9B52C04A31E}" presName="bgRectTx" presStyleLbl="bgShp" presStyleIdx="0" presStyleCnt="3">
        <dgm:presLayoutVars>
          <dgm:bulletEnabled val="1"/>
        </dgm:presLayoutVars>
      </dgm:prSet>
      <dgm:spPr/>
    </dgm:pt>
    <dgm:pt modelId="{4C1D4E80-D698-472D-99A2-5B992C488AD4}" type="pres">
      <dgm:prSet presAssocID="{8F249078-4128-4D51-9773-A9B52C04A31E}" presName="spComp" presStyleCnt="0"/>
      <dgm:spPr/>
    </dgm:pt>
    <dgm:pt modelId="{27D11401-8190-4940-912C-7AAAA8ABA58F}" type="pres">
      <dgm:prSet presAssocID="{8F249078-4128-4D51-9773-A9B52C04A31E}" presName="hSp" presStyleCnt="0"/>
      <dgm:spPr/>
    </dgm:pt>
    <dgm:pt modelId="{65CAD9C3-5F5B-4065-94E7-C19824C0DFD9}" type="pres">
      <dgm:prSet presAssocID="{3D8DF107-9EF1-42F9-9F68-8AA7A7E26BCA}" presName="rectComp" presStyleCnt="0"/>
      <dgm:spPr/>
    </dgm:pt>
    <dgm:pt modelId="{9F83159F-CE0B-42E9-9525-03AEA37A9DA2}" type="pres">
      <dgm:prSet presAssocID="{3D8DF107-9EF1-42F9-9F68-8AA7A7E26BCA}" presName="bgRect" presStyleLbl="bgShp" presStyleIdx="1" presStyleCnt="3" custLinFactNeighborY="-15080"/>
      <dgm:spPr/>
    </dgm:pt>
    <dgm:pt modelId="{6563DB2C-A3AF-4470-B137-4768AFF0F303}" type="pres">
      <dgm:prSet presAssocID="{3D8DF107-9EF1-42F9-9F68-8AA7A7E26BCA}" presName="bgRectTx" presStyleLbl="bgShp" presStyleIdx="1" presStyleCnt="3">
        <dgm:presLayoutVars>
          <dgm:bulletEnabled val="1"/>
        </dgm:presLayoutVars>
      </dgm:prSet>
      <dgm:spPr/>
    </dgm:pt>
    <dgm:pt modelId="{19F0D1EA-3B0B-4259-929F-240D10F1C3CF}" type="pres">
      <dgm:prSet presAssocID="{3D8DF107-9EF1-42F9-9F68-8AA7A7E26BCA}" presName="spComp" presStyleCnt="0"/>
      <dgm:spPr/>
    </dgm:pt>
    <dgm:pt modelId="{7EDD8A57-28DD-4FC8-9302-61E9A16A1D8F}" type="pres">
      <dgm:prSet presAssocID="{3D8DF107-9EF1-42F9-9F68-8AA7A7E26BCA}" presName="hSp" presStyleCnt="0"/>
      <dgm:spPr/>
    </dgm:pt>
    <dgm:pt modelId="{2B9BE6FE-15CE-4FB0-AD04-52A2D522AFDB}" type="pres">
      <dgm:prSet presAssocID="{A90DF651-FD04-4982-A47B-16404BD3BD2C}" presName="rectComp" presStyleCnt="0"/>
      <dgm:spPr/>
    </dgm:pt>
    <dgm:pt modelId="{46696D93-8CF7-42CB-A8F4-B58ED5EB962D}" type="pres">
      <dgm:prSet presAssocID="{A90DF651-FD04-4982-A47B-16404BD3BD2C}" presName="bgRect" presStyleLbl="bgShp" presStyleIdx="2" presStyleCnt="3" custLinFactNeighborY="-1867"/>
      <dgm:spPr/>
    </dgm:pt>
    <dgm:pt modelId="{DAA68BDA-36CA-45F6-B2E3-F6736DD23DDE}" type="pres">
      <dgm:prSet presAssocID="{A90DF651-FD04-4982-A47B-16404BD3BD2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8A4B403-17BB-4E90-A359-AB7868ECDB64}" type="presOf" srcId="{CE58D803-1DCD-41CB-98DE-933807F5A1C7}" destId="{3E7A0486-871A-4616-98BC-5FF6200C38EA}" srcOrd="0" destOrd="0" presId="urn:microsoft.com/office/officeart/2005/8/layout/hierarchy5"/>
    <dgm:cxn modelId="{C173360D-A3BE-4F60-8253-882257636566}" type="presOf" srcId="{60949A4E-5AFB-4ECF-8240-5324326A5E3A}" destId="{7A803D3E-B508-4D9A-87BA-822CF5F442C9}" srcOrd="1" destOrd="0" presId="urn:microsoft.com/office/officeart/2005/8/layout/hierarchy5"/>
    <dgm:cxn modelId="{2043FE0F-E7ED-4956-A626-716C84550960}" type="presOf" srcId="{AAE65E85-2F5B-45C9-BD07-D3E648F3B281}" destId="{B6C308A6-A882-4D4F-87CD-1E65A05ADE35}" srcOrd="0" destOrd="0" presId="urn:microsoft.com/office/officeart/2005/8/layout/hierarchy5"/>
    <dgm:cxn modelId="{06CDCF16-C41E-4F60-AF38-6CA998B34E46}" type="presOf" srcId="{1E2944C5-A184-41DF-BADA-936965BE3669}" destId="{AF448DCC-E25F-4AA4-8027-D7310D6FC771}" srcOrd="0" destOrd="0" presId="urn:microsoft.com/office/officeart/2005/8/layout/hierarchy5"/>
    <dgm:cxn modelId="{AF1AD01C-347B-4879-B230-13ED8D071CB4}" type="presOf" srcId="{A90DF651-FD04-4982-A47B-16404BD3BD2C}" destId="{46696D93-8CF7-42CB-A8F4-B58ED5EB962D}" srcOrd="0" destOrd="0" presId="urn:microsoft.com/office/officeart/2005/8/layout/hierarchy5"/>
    <dgm:cxn modelId="{C257142D-B862-49B7-869C-751E760AE094}" type="presOf" srcId="{2510806C-CA76-40D3-8A0B-60B511CF59EA}" destId="{87F639B6-5680-4087-84C3-4DB65A7DBE4D}" srcOrd="0" destOrd="0" presId="urn:microsoft.com/office/officeart/2005/8/layout/hierarchy5"/>
    <dgm:cxn modelId="{E3FDB02F-47BA-4E17-BBB6-755B5122BDA7}" type="presOf" srcId="{3D8DF107-9EF1-42F9-9F68-8AA7A7E26BCA}" destId="{9F83159F-CE0B-42E9-9525-03AEA37A9DA2}" srcOrd="0" destOrd="0" presId="urn:microsoft.com/office/officeart/2005/8/layout/hierarchy5"/>
    <dgm:cxn modelId="{DB45C22F-17A1-4582-85E8-5EE7381BB8D8}" type="presOf" srcId="{3EFA4934-C87B-4E61-BD43-470102F2DCDD}" destId="{FE829E41-124A-4D0A-BEC0-4DEEE5BCFF9F}" srcOrd="0" destOrd="0" presId="urn:microsoft.com/office/officeart/2005/8/layout/hierarchy5"/>
    <dgm:cxn modelId="{436A4143-7F15-4383-9FA9-C61C60E39DC0}" type="presOf" srcId="{8F249078-4128-4D51-9773-A9B52C04A31E}" destId="{3E005086-608A-45B0-8119-897C31AECDC4}" srcOrd="1" destOrd="0" presId="urn:microsoft.com/office/officeart/2005/8/layout/hierarchy5"/>
    <dgm:cxn modelId="{1174EF63-62AE-4D9D-BA5C-2AA23A28C8DC}" type="presOf" srcId="{A90DF651-FD04-4982-A47B-16404BD3BD2C}" destId="{DAA68BDA-36CA-45F6-B2E3-F6736DD23DDE}" srcOrd="1" destOrd="0" presId="urn:microsoft.com/office/officeart/2005/8/layout/hierarchy5"/>
    <dgm:cxn modelId="{A6897F6A-0FFC-4F8B-8777-2B4CF661AF56}" type="presOf" srcId="{8F249078-4128-4D51-9773-A9B52C04A31E}" destId="{227129AD-3D73-4EFE-A7B3-0237164C6489}" srcOrd="0" destOrd="0" presId="urn:microsoft.com/office/officeart/2005/8/layout/hierarchy5"/>
    <dgm:cxn modelId="{5E935C6F-BE3A-4D14-B964-69717AFA8BEF}" type="presOf" srcId="{4782EEF8-B098-40E8-A011-23DB51352AD7}" destId="{7F5C565A-4A43-45EB-9770-D05E4C9D80E1}" srcOrd="0" destOrd="0" presId="urn:microsoft.com/office/officeart/2005/8/layout/hierarchy5"/>
    <dgm:cxn modelId="{12FB8454-FF54-41F5-99A0-B36C3D2591AE}" srcId="{CE58D803-1DCD-41CB-98DE-933807F5A1C7}" destId="{360E2E90-1CDC-4EE0-9B2A-8213FF4D75AD}" srcOrd="0" destOrd="0" parTransId="{D9D08E6C-73BD-4EED-9E6F-A7E1A40E8A2E}" sibTransId="{F479F74A-6BBA-4F22-9779-E7248F1E7853}"/>
    <dgm:cxn modelId="{CDBCCF8A-0ACD-4870-952B-9FBC3FEFADAB}" srcId="{1E5D6281-22FD-427F-963E-942DC1F2F4D9}" destId="{EBC36251-FBE1-44D5-BB74-E916FECD83D2}" srcOrd="0" destOrd="0" parTransId="{60949A4E-5AFB-4ECF-8240-5324326A5E3A}" sibTransId="{E4658EB9-8B5E-474E-BC1A-32AD5A22ABED}"/>
    <dgm:cxn modelId="{C81BD98A-CDF4-412C-8475-F99B4261A082}" type="presOf" srcId="{0A1E499F-98BC-412C-AE90-D88CF4E77187}" destId="{2F79143A-9588-4EFB-8F30-45B808AF5D84}" srcOrd="0" destOrd="0" presId="urn:microsoft.com/office/officeart/2005/8/layout/hierarchy5"/>
    <dgm:cxn modelId="{F37FF692-E3D2-4F54-B339-B0B8BD6A3FC2}" type="presOf" srcId="{2510806C-CA76-40D3-8A0B-60B511CF59EA}" destId="{C98E5168-4FA9-4447-BC86-D924260E8614}" srcOrd="1" destOrd="0" presId="urn:microsoft.com/office/officeart/2005/8/layout/hierarchy5"/>
    <dgm:cxn modelId="{6BAB4195-45E5-4AC7-9C89-904CC0F9BBCD}" type="presOf" srcId="{D9D08E6C-73BD-4EED-9E6F-A7E1A40E8A2E}" destId="{FB014359-BD3E-4CB2-BD6B-2DEB15DBC625}" srcOrd="0" destOrd="0" presId="urn:microsoft.com/office/officeart/2005/8/layout/hierarchy5"/>
    <dgm:cxn modelId="{431F7495-7E68-49FA-A3AF-5516EB899851}" srcId="{78C2904E-D1FC-4DA5-AC10-929FBFCBA9DE}" destId="{8F249078-4128-4D51-9773-A9B52C04A31E}" srcOrd="1" destOrd="0" parTransId="{6FEE32C0-AB5B-41B4-A441-C5670E6649E2}" sibTransId="{8E2D0184-E3AB-4A50-B940-ADF0D813CBD6}"/>
    <dgm:cxn modelId="{23018EA6-5BBB-4B6C-B794-85BD3D9A55C5}" type="presOf" srcId="{3D8DF107-9EF1-42F9-9F68-8AA7A7E26BCA}" destId="{6563DB2C-A3AF-4470-B137-4768AFF0F303}" srcOrd="1" destOrd="0" presId="urn:microsoft.com/office/officeart/2005/8/layout/hierarchy5"/>
    <dgm:cxn modelId="{479E06B1-A94E-4A4A-AB27-4945D81F7AE6}" srcId="{0A1E499F-98BC-412C-AE90-D88CF4E77187}" destId="{1E2944C5-A184-41DF-BADA-936965BE3669}" srcOrd="0" destOrd="0" parTransId="{3EFA4934-C87B-4E61-BD43-470102F2DCDD}" sibTransId="{6D9FCEA3-2A85-4D48-80AF-76B2030880CA}"/>
    <dgm:cxn modelId="{841F6FB4-AC04-4B32-94D7-C81A903EE983}" type="presOf" srcId="{D02821EE-B9FD-41CF-8EB9-C9E14C7585C9}" destId="{0E3E9E52-FDDA-4599-AFDE-996E82F0DC96}" srcOrd="1" destOrd="0" presId="urn:microsoft.com/office/officeart/2005/8/layout/hierarchy5"/>
    <dgm:cxn modelId="{4A8A1BC5-9FE2-4557-8E63-7844873CE8D7}" type="presOf" srcId="{360E2E90-1CDC-4EE0-9B2A-8213FF4D75AD}" destId="{266EA7AE-BBCC-4588-BAF5-F60BA9D9CD52}" srcOrd="0" destOrd="0" presId="urn:microsoft.com/office/officeart/2005/8/layout/hierarchy5"/>
    <dgm:cxn modelId="{192788C5-0ED6-4B96-AF74-DD0B8D503325}" srcId="{78C2904E-D1FC-4DA5-AC10-929FBFCBA9DE}" destId="{0A1E499F-98BC-412C-AE90-D88CF4E77187}" srcOrd="0" destOrd="0" parTransId="{A95E5E99-1456-4A7A-922E-1340B21D4DD2}" sibTransId="{8714D865-0F5E-46B2-93B2-7BCC1086A07A}"/>
    <dgm:cxn modelId="{4E6DEDC6-A294-450C-A5B2-126185274FA5}" type="presOf" srcId="{1E5D6281-22FD-427F-963E-942DC1F2F4D9}" destId="{10B14EE6-D872-49E0-A5FF-E17C4BDC7D87}" srcOrd="0" destOrd="0" presId="urn:microsoft.com/office/officeart/2005/8/layout/hierarchy5"/>
    <dgm:cxn modelId="{EABE6ACA-266F-425B-B4B5-EC4F71A84C21}" type="presOf" srcId="{3EFA4934-C87B-4E61-BD43-470102F2DCDD}" destId="{A127F013-DDB0-49D3-A100-7BBADCA24A98}" srcOrd="1" destOrd="0" presId="urn:microsoft.com/office/officeart/2005/8/layout/hierarchy5"/>
    <dgm:cxn modelId="{96A6ABCE-FE59-44CF-8CEB-DF677B5B34E3}" srcId="{0A1E499F-98BC-412C-AE90-D88CF4E77187}" destId="{1E5D6281-22FD-427F-963E-942DC1F2F4D9}" srcOrd="1" destOrd="0" parTransId="{2510806C-CA76-40D3-8A0B-60B511CF59EA}" sibTransId="{14789B89-8036-4A12-82B7-706C7A9B378C}"/>
    <dgm:cxn modelId="{BF8BE0D1-C066-4993-833B-A8E2936B083E}" type="presOf" srcId="{EBC36251-FBE1-44D5-BB74-E916FECD83D2}" destId="{24ED3988-C0B8-4D99-ABB0-797FBFF54E82}" srcOrd="0" destOrd="0" presId="urn:microsoft.com/office/officeart/2005/8/layout/hierarchy5"/>
    <dgm:cxn modelId="{97B437D8-F5E3-4860-9725-5C251E001A34}" srcId="{0A1E499F-98BC-412C-AE90-D88CF4E77187}" destId="{CE58D803-1DCD-41CB-98DE-933807F5A1C7}" srcOrd="2" destOrd="0" parTransId="{D02821EE-B9FD-41CF-8EB9-C9E14C7585C9}" sibTransId="{9BD16B1F-EBFF-42AD-9FE5-46FF4BA80B76}"/>
    <dgm:cxn modelId="{CB2BFBDB-8A87-4D3C-9355-40FE3149C660}" type="presOf" srcId="{D02821EE-B9FD-41CF-8EB9-C9E14C7585C9}" destId="{72DD39A2-6768-4B69-8828-E45812F14EB0}" srcOrd="0" destOrd="0" presId="urn:microsoft.com/office/officeart/2005/8/layout/hierarchy5"/>
    <dgm:cxn modelId="{C96201E1-A909-4BA8-BA1B-C53655821E8A}" srcId="{78C2904E-D1FC-4DA5-AC10-929FBFCBA9DE}" destId="{3D8DF107-9EF1-42F9-9F68-8AA7A7E26BCA}" srcOrd="2" destOrd="0" parTransId="{6E6587CB-E51A-4D60-812A-750802B55F75}" sibTransId="{C9C7BCCE-DF7E-4A95-9525-71E448949961}"/>
    <dgm:cxn modelId="{5CEC5EEC-0EED-41E0-BE45-F54906FEBDC1}" type="presOf" srcId="{D9D08E6C-73BD-4EED-9E6F-A7E1A40E8A2E}" destId="{048C9E66-EBFA-4E11-BC12-B83496BA0604}" srcOrd="1" destOrd="0" presId="urn:microsoft.com/office/officeart/2005/8/layout/hierarchy5"/>
    <dgm:cxn modelId="{6C3BB0F0-865F-4AA7-B3BF-548C337D1751}" srcId="{78C2904E-D1FC-4DA5-AC10-929FBFCBA9DE}" destId="{A90DF651-FD04-4982-A47B-16404BD3BD2C}" srcOrd="3" destOrd="0" parTransId="{65DBD356-4757-4895-8C8F-B33ED42311D5}" sibTransId="{841A4368-CA5A-42FF-BFB8-192E9B13BB96}"/>
    <dgm:cxn modelId="{A95E31F1-2D74-4B14-A191-876945D0F531}" type="presOf" srcId="{AAE65E85-2F5B-45C9-BD07-D3E648F3B281}" destId="{ED716E9E-45A7-4DDD-8F12-BA129F632162}" srcOrd="1" destOrd="0" presId="urn:microsoft.com/office/officeart/2005/8/layout/hierarchy5"/>
    <dgm:cxn modelId="{A042AAF6-E19F-41BD-9FF0-85A8AD83007A}" type="presOf" srcId="{78C2904E-D1FC-4DA5-AC10-929FBFCBA9DE}" destId="{A9BB9138-198E-410D-B478-2DC179EBB6CC}" srcOrd="0" destOrd="0" presId="urn:microsoft.com/office/officeart/2005/8/layout/hierarchy5"/>
    <dgm:cxn modelId="{B4DFD2FE-21D1-4110-87A5-E3CD4E78789F}" srcId="{1E2944C5-A184-41DF-BADA-936965BE3669}" destId="{4782EEF8-B098-40E8-A011-23DB51352AD7}" srcOrd="0" destOrd="0" parTransId="{AAE65E85-2F5B-45C9-BD07-D3E648F3B281}" sibTransId="{D82F450C-5418-4268-ADC6-7A171E31F8B3}"/>
    <dgm:cxn modelId="{BCF45AFF-0DFB-4312-9B30-8A51390E3B5C}" type="presOf" srcId="{60949A4E-5AFB-4ECF-8240-5324326A5E3A}" destId="{2952E9B5-5838-4689-9CF1-F11C09188FDD}" srcOrd="0" destOrd="0" presId="urn:microsoft.com/office/officeart/2005/8/layout/hierarchy5"/>
    <dgm:cxn modelId="{45E2A207-A54D-4FF7-B3CF-5D83B112178D}" type="presParOf" srcId="{A9BB9138-198E-410D-B478-2DC179EBB6CC}" destId="{CAC7EE45-0A72-4E40-8B62-3C3B563CFA71}" srcOrd="0" destOrd="0" presId="urn:microsoft.com/office/officeart/2005/8/layout/hierarchy5"/>
    <dgm:cxn modelId="{23284DF4-5355-46D4-9EF2-724C895173EE}" type="presParOf" srcId="{CAC7EE45-0A72-4E40-8B62-3C3B563CFA71}" destId="{7D7EDB50-6581-4A4D-9DD3-D565227F32EF}" srcOrd="0" destOrd="0" presId="urn:microsoft.com/office/officeart/2005/8/layout/hierarchy5"/>
    <dgm:cxn modelId="{C1D7A14F-AAA8-4CD3-8CC4-D21FA1C4B4AB}" type="presParOf" srcId="{CAC7EE45-0A72-4E40-8B62-3C3B563CFA71}" destId="{AFBB3272-3BE2-4BA6-9F78-277C2D0CD7EC}" srcOrd="1" destOrd="0" presId="urn:microsoft.com/office/officeart/2005/8/layout/hierarchy5"/>
    <dgm:cxn modelId="{65E133D3-F275-4EE2-9EB2-7B286BF6205F}" type="presParOf" srcId="{AFBB3272-3BE2-4BA6-9F78-277C2D0CD7EC}" destId="{E8CD7F37-82E5-44C6-B093-CB9888561861}" srcOrd="0" destOrd="0" presId="urn:microsoft.com/office/officeart/2005/8/layout/hierarchy5"/>
    <dgm:cxn modelId="{64D44ADD-E563-4E38-A573-F6D616C8BD3F}" type="presParOf" srcId="{E8CD7F37-82E5-44C6-B093-CB9888561861}" destId="{2F79143A-9588-4EFB-8F30-45B808AF5D84}" srcOrd="0" destOrd="0" presId="urn:microsoft.com/office/officeart/2005/8/layout/hierarchy5"/>
    <dgm:cxn modelId="{D385C30A-C785-440A-9D38-E9276D9054B1}" type="presParOf" srcId="{E8CD7F37-82E5-44C6-B093-CB9888561861}" destId="{2CF6D42D-FD20-4D6C-B412-726B3A3E9AD0}" srcOrd="1" destOrd="0" presId="urn:microsoft.com/office/officeart/2005/8/layout/hierarchy5"/>
    <dgm:cxn modelId="{653182CD-A49E-4272-8839-400C591FF462}" type="presParOf" srcId="{2CF6D42D-FD20-4D6C-B412-726B3A3E9AD0}" destId="{FE829E41-124A-4D0A-BEC0-4DEEE5BCFF9F}" srcOrd="0" destOrd="0" presId="urn:microsoft.com/office/officeart/2005/8/layout/hierarchy5"/>
    <dgm:cxn modelId="{A9A5B624-A868-4ADD-B123-94DB386A5CB7}" type="presParOf" srcId="{FE829E41-124A-4D0A-BEC0-4DEEE5BCFF9F}" destId="{A127F013-DDB0-49D3-A100-7BBADCA24A98}" srcOrd="0" destOrd="0" presId="urn:microsoft.com/office/officeart/2005/8/layout/hierarchy5"/>
    <dgm:cxn modelId="{A51CB42A-BD20-45B4-9B0E-EF762E3EB303}" type="presParOf" srcId="{2CF6D42D-FD20-4D6C-B412-726B3A3E9AD0}" destId="{1A2EDEBF-2A9E-47E9-94BB-61CA951E855F}" srcOrd="1" destOrd="0" presId="urn:microsoft.com/office/officeart/2005/8/layout/hierarchy5"/>
    <dgm:cxn modelId="{E5FC04E2-DB5F-48F2-A486-A10559645122}" type="presParOf" srcId="{1A2EDEBF-2A9E-47E9-94BB-61CA951E855F}" destId="{AF448DCC-E25F-4AA4-8027-D7310D6FC771}" srcOrd="0" destOrd="0" presId="urn:microsoft.com/office/officeart/2005/8/layout/hierarchy5"/>
    <dgm:cxn modelId="{E4250C8C-04DC-4808-AC77-9E1711C90F82}" type="presParOf" srcId="{1A2EDEBF-2A9E-47E9-94BB-61CA951E855F}" destId="{B0922AE9-EF8E-4112-91B3-349FDF3B733F}" srcOrd="1" destOrd="0" presId="urn:microsoft.com/office/officeart/2005/8/layout/hierarchy5"/>
    <dgm:cxn modelId="{CD5AB354-F745-4E0D-93CA-140D924EE87E}" type="presParOf" srcId="{B0922AE9-EF8E-4112-91B3-349FDF3B733F}" destId="{B6C308A6-A882-4D4F-87CD-1E65A05ADE35}" srcOrd="0" destOrd="0" presId="urn:microsoft.com/office/officeart/2005/8/layout/hierarchy5"/>
    <dgm:cxn modelId="{0BDEF147-3B2D-4C9C-906A-9A386650569E}" type="presParOf" srcId="{B6C308A6-A882-4D4F-87CD-1E65A05ADE35}" destId="{ED716E9E-45A7-4DDD-8F12-BA129F632162}" srcOrd="0" destOrd="0" presId="urn:microsoft.com/office/officeart/2005/8/layout/hierarchy5"/>
    <dgm:cxn modelId="{F5EF09F5-6B32-4650-9ED3-419CEB4E6636}" type="presParOf" srcId="{B0922AE9-EF8E-4112-91B3-349FDF3B733F}" destId="{55635451-7D3D-4C09-A2CC-52203C0158C9}" srcOrd="1" destOrd="0" presId="urn:microsoft.com/office/officeart/2005/8/layout/hierarchy5"/>
    <dgm:cxn modelId="{5F956669-51A7-49DF-A0E7-C29C44709455}" type="presParOf" srcId="{55635451-7D3D-4C09-A2CC-52203C0158C9}" destId="{7F5C565A-4A43-45EB-9770-D05E4C9D80E1}" srcOrd="0" destOrd="0" presId="urn:microsoft.com/office/officeart/2005/8/layout/hierarchy5"/>
    <dgm:cxn modelId="{9AA263D4-61DD-4770-A1E7-85177A772180}" type="presParOf" srcId="{55635451-7D3D-4C09-A2CC-52203C0158C9}" destId="{BD05CA8E-BA81-4151-A88C-8A20C32C218F}" srcOrd="1" destOrd="0" presId="urn:microsoft.com/office/officeart/2005/8/layout/hierarchy5"/>
    <dgm:cxn modelId="{1B399AAB-DAB2-40F5-8B3C-44C97FEC701C}" type="presParOf" srcId="{2CF6D42D-FD20-4D6C-B412-726B3A3E9AD0}" destId="{87F639B6-5680-4087-84C3-4DB65A7DBE4D}" srcOrd="2" destOrd="0" presId="urn:microsoft.com/office/officeart/2005/8/layout/hierarchy5"/>
    <dgm:cxn modelId="{5900DF63-0078-4690-B461-7ABF18076654}" type="presParOf" srcId="{87F639B6-5680-4087-84C3-4DB65A7DBE4D}" destId="{C98E5168-4FA9-4447-BC86-D924260E8614}" srcOrd="0" destOrd="0" presId="urn:microsoft.com/office/officeart/2005/8/layout/hierarchy5"/>
    <dgm:cxn modelId="{2557BE4F-D7BB-4DE9-B405-82AF734E571B}" type="presParOf" srcId="{2CF6D42D-FD20-4D6C-B412-726B3A3E9AD0}" destId="{643D5139-C054-426D-B0CE-7359321A6DEE}" srcOrd="3" destOrd="0" presId="urn:microsoft.com/office/officeart/2005/8/layout/hierarchy5"/>
    <dgm:cxn modelId="{22314E59-AF4F-495F-A363-17613EB93461}" type="presParOf" srcId="{643D5139-C054-426D-B0CE-7359321A6DEE}" destId="{10B14EE6-D872-49E0-A5FF-E17C4BDC7D87}" srcOrd="0" destOrd="0" presId="urn:microsoft.com/office/officeart/2005/8/layout/hierarchy5"/>
    <dgm:cxn modelId="{6F37EDB1-3479-4326-94D3-6146F356D766}" type="presParOf" srcId="{643D5139-C054-426D-B0CE-7359321A6DEE}" destId="{4F936109-267E-44D7-871F-64C6E448B4B6}" srcOrd="1" destOrd="0" presId="urn:microsoft.com/office/officeart/2005/8/layout/hierarchy5"/>
    <dgm:cxn modelId="{D033C824-575D-4CD0-86FA-72D0F0764DA4}" type="presParOf" srcId="{4F936109-267E-44D7-871F-64C6E448B4B6}" destId="{2952E9B5-5838-4689-9CF1-F11C09188FDD}" srcOrd="0" destOrd="0" presId="urn:microsoft.com/office/officeart/2005/8/layout/hierarchy5"/>
    <dgm:cxn modelId="{E8851BE6-DF92-46DC-95D3-4E9E95FB3C2C}" type="presParOf" srcId="{2952E9B5-5838-4689-9CF1-F11C09188FDD}" destId="{7A803D3E-B508-4D9A-87BA-822CF5F442C9}" srcOrd="0" destOrd="0" presId="urn:microsoft.com/office/officeart/2005/8/layout/hierarchy5"/>
    <dgm:cxn modelId="{2BDD5815-180C-4FA2-AC96-B92454D3CA2B}" type="presParOf" srcId="{4F936109-267E-44D7-871F-64C6E448B4B6}" destId="{54B16DAB-5726-44E5-84F9-175B4310648B}" srcOrd="1" destOrd="0" presId="urn:microsoft.com/office/officeart/2005/8/layout/hierarchy5"/>
    <dgm:cxn modelId="{12EE0048-0C1B-478F-AB42-1574718A6A70}" type="presParOf" srcId="{54B16DAB-5726-44E5-84F9-175B4310648B}" destId="{24ED3988-C0B8-4D99-ABB0-797FBFF54E82}" srcOrd="0" destOrd="0" presId="urn:microsoft.com/office/officeart/2005/8/layout/hierarchy5"/>
    <dgm:cxn modelId="{7072CB20-B2AB-4906-8CB4-A2821D4D29D6}" type="presParOf" srcId="{54B16DAB-5726-44E5-84F9-175B4310648B}" destId="{B330D534-02BE-4833-AF06-5B81E680B5B3}" srcOrd="1" destOrd="0" presId="urn:microsoft.com/office/officeart/2005/8/layout/hierarchy5"/>
    <dgm:cxn modelId="{ACDA4E8E-E670-45EE-BD81-B064561F7051}" type="presParOf" srcId="{2CF6D42D-FD20-4D6C-B412-726B3A3E9AD0}" destId="{72DD39A2-6768-4B69-8828-E45812F14EB0}" srcOrd="4" destOrd="0" presId="urn:microsoft.com/office/officeart/2005/8/layout/hierarchy5"/>
    <dgm:cxn modelId="{90687B8F-A5A5-4614-B75D-35DB4FCB7A7A}" type="presParOf" srcId="{72DD39A2-6768-4B69-8828-E45812F14EB0}" destId="{0E3E9E52-FDDA-4599-AFDE-996E82F0DC96}" srcOrd="0" destOrd="0" presId="urn:microsoft.com/office/officeart/2005/8/layout/hierarchy5"/>
    <dgm:cxn modelId="{A896636F-F841-4313-B2DD-B3DCA559C88F}" type="presParOf" srcId="{2CF6D42D-FD20-4D6C-B412-726B3A3E9AD0}" destId="{7D760F3E-69CD-4FC4-8964-F0DF4074D311}" srcOrd="5" destOrd="0" presId="urn:microsoft.com/office/officeart/2005/8/layout/hierarchy5"/>
    <dgm:cxn modelId="{7329A338-B72E-497F-96CE-C8CE5271B832}" type="presParOf" srcId="{7D760F3E-69CD-4FC4-8964-F0DF4074D311}" destId="{3E7A0486-871A-4616-98BC-5FF6200C38EA}" srcOrd="0" destOrd="0" presId="urn:microsoft.com/office/officeart/2005/8/layout/hierarchy5"/>
    <dgm:cxn modelId="{3B6B54DF-D0A4-4F24-9611-9203584DA579}" type="presParOf" srcId="{7D760F3E-69CD-4FC4-8964-F0DF4074D311}" destId="{5C0FF6DB-1D1C-4BF4-80A9-0AFDB0E3C686}" srcOrd="1" destOrd="0" presId="urn:microsoft.com/office/officeart/2005/8/layout/hierarchy5"/>
    <dgm:cxn modelId="{3387B97C-941A-47E9-AE70-81C808814918}" type="presParOf" srcId="{5C0FF6DB-1D1C-4BF4-80A9-0AFDB0E3C686}" destId="{FB014359-BD3E-4CB2-BD6B-2DEB15DBC625}" srcOrd="0" destOrd="0" presId="urn:microsoft.com/office/officeart/2005/8/layout/hierarchy5"/>
    <dgm:cxn modelId="{E7D6F40B-1BAC-4885-B436-30C56F4737BF}" type="presParOf" srcId="{FB014359-BD3E-4CB2-BD6B-2DEB15DBC625}" destId="{048C9E66-EBFA-4E11-BC12-B83496BA0604}" srcOrd="0" destOrd="0" presId="urn:microsoft.com/office/officeart/2005/8/layout/hierarchy5"/>
    <dgm:cxn modelId="{5C524794-8E03-42DE-B66B-694D736FC0EB}" type="presParOf" srcId="{5C0FF6DB-1D1C-4BF4-80A9-0AFDB0E3C686}" destId="{4D79A59D-8891-4CFA-BD81-D3428E45270A}" srcOrd="1" destOrd="0" presId="urn:microsoft.com/office/officeart/2005/8/layout/hierarchy5"/>
    <dgm:cxn modelId="{FF7F813D-CB10-491B-B20B-F6F6F043102D}" type="presParOf" srcId="{4D79A59D-8891-4CFA-BD81-D3428E45270A}" destId="{266EA7AE-BBCC-4588-BAF5-F60BA9D9CD52}" srcOrd="0" destOrd="0" presId="urn:microsoft.com/office/officeart/2005/8/layout/hierarchy5"/>
    <dgm:cxn modelId="{81AB9390-FE18-439E-9110-62B5726BAAB4}" type="presParOf" srcId="{4D79A59D-8891-4CFA-BD81-D3428E45270A}" destId="{1EED206F-ADC5-4B61-955F-B25263F19311}" srcOrd="1" destOrd="0" presId="urn:microsoft.com/office/officeart/2005/8/layout/hierarchy5"/>
    <dgm:cxn modelId="{C7714B11-33AA-4E98-866D-D15B147A89AF}" type="presParOf" srcId="{A9BB9138-198E-410D-B478-2DC179EBB6CC}" destId="{C2BF7207-2E49-4A14-93EE-C7CE8DC92E60}" srcOrd="1" destOrd="0" presId="urn:microsoft.com/office/officeart/2005/8/layout/hierarchy5"/>
    <dgm:cxn modelId="{82DA1790-F6CB-4FEE-9057-4225A8C57B26}" type="presParOf" srcId="{C2BF7207-2E49-4A14-93EE-C7CE8DC92E60}" destId="{8777F70A-2252-4D6A-986D-1203408944C3}" srcOrd="0" destOrd="0" presId="urn:microsoft.com/office/officeart/2005/8/layout/hierarchy5"/>
    <dgm:cxn modelId="{73762315-0F91-4D72-BEC6-0A8F2A772563}" type="presParOf" srcId="{8777F70A-2252-4D6A-986D-1203408944C3}" destId="{227129AD-3D73-4EFE-A7B3-0237164C6489}" srcOrd="0" destOrd="0" presId="urn:microsoft.com/office/officeart/2005/8/layout/hierarchy5"/>
    <dgm:cxn modelId="{BF5ED43E-8F0B-4CA9-AC49-B767CC8327C9}" type="presParOf" srcId="{8777F70A-2252-4D6A-986D-1203408944C3}" destId="{3E005086-608A-45B0-8119-897C31AECDC4}" srcOrd="1" destOrd="0" presId="urn:microsoft.com/office/officeart/2005/8/layout/hierarchy5"/>
    <dgm:cxn modelId="{4D406950-07B8-4DB6-91D1-3E331C4A9AB5}" type="presParOf" srcId="{C2BF7207-2E49-4A14-93EE-C7CE8DC92E60}" destId="{4C1D4E80-D698-472D-99A2-5B992C488AD4}" srcOrd="1" destOrd="0" presId="urn:microsoft.com/office/officeart/2005/8/layout/hierarchy5"/>
    <dgm:cxn modelId="{7ACCAA62-AFE8-4F4E-A87B-2F2CF8672BE5}" type="presParOf" srcId="{4C1D4E80-D698-472D-99A2-5B992C488AD4}" destId="{27D11401-8190-4940-912C-7AAAA8ABA58F}" srcOrd="0" destOrd="0" presId="urn:microsoft.com/office/officeart/2005/8/layout/hierarchy5"/>
    <dgm:cxn modelId="{472FD2CF-AFEC-4518-902C-9C419FCB9985}" type="presParOf" srcId="{C2BF7207-2E49-4A14-93EE-C7CE8DC92E60}" destId="{65CAD9C3-5F5B-4065-94E7-C19824C0DFD9}" srcOrd="2" destOrd="0" presId="urn:microsoft.com/office/officeart/2005/8/layout/hierarchy5"/>
    <dgm:cxn modelId="{A04C3344-EA73-4277-84C7-DAD9580FB73C}" type="presParOf" srcId="{65CAD9C3-5F5B-4065-94E7-C19824C0DFD9}" destId="{9F83159F-CE0B-42E9-9525-03AEA37A9DA2}" srcOrd="0" destOrd="0" presId="urn:microsoft.com/office/officeart/2005/8/layout/hierarchy5"/>
    <dgm:cxn modelId="{CE053ECF-0F0E-441D-998E-405979E89BB9}" type="presParOf" srcId="{65CAD9C3-5F5B-4065-94E7-C19824C0DFD9}" destId="{6563DB2C-A3AF-4470-B137-4768AFF0F303}" srcOrd="1" destOrd="0" presId="urn:microsoft.com/office/officeart/2005/8/layout/hierarchy5"/>
    <dgm:cxn modelId="{025089B8-3DD8-4779-86AC-2D32F3E6CC86}" type="presParOf" srcId="{C2BF7207-2E49-4A14-93EE-C7CE8DC92E60}" destId="{19F0D1EA-3B0B-4259-929F-240D10F1C3CF}" srcOrd="3" destOrd="0" presId="urn:microsoft.com/office/officeart/2005/8/layout/hierarchy5"/>
    <dgm:cxn modelId="{03F555F1-DE89-40E0-B8D3-3FACA700D93B}" type="presParOf" srcId="{19F0D1EA-3B0B-4259-929F-240D10F1C3CF}" destId="{7EDD8A57-28DD-4FC8-9302-61E9A16A1D8F}" srcOrd="0" destOrd="0" presId="urn:microsoft.com/office/officeart/2005/8/layout/hierarchy5"/>
    <dgm:cxn modelId="{EA423715-2C24-4868-8FF8-4096FE861C58}" type="presParOf" srcId="{C2BF7207-2E49-4A14-93EE-C7CE8DC92E60}" destId="{2B9BE6FE-15CE-4FB0-AD04-52A2D522AFDB}" srcOrd="4" destOrd="0" presId="urn:microsoft.com/office/officeart/2005/8/layout/hierarchy5"/>
    <dgm:cxn modelId="{EBB05E92-F05F-4EAB-8F3C-C2C834D712BD}" type="presParOf" srcId="{2B9BE6FE-15CE-4FB0-AD04-52A2D522AFDB}" destId="{46696D93-8CF7-42CB-A8F4-B58ED5EB962D}" srcOrd="0" destOrd="0" presId="urn:microsoft.com/office/officeart/2005/8/layout/hierarchy5"/>
    <dgm:cxn modelId="{FAF35127-77EF-4E97-A5A1-E48505676D47}" type="presParOf" srcId="{2B9BE6FE-15CE-4FB0-AD04-52A2D522AFDB}" destId="{DAA68BDA-36CA-45F6-B2E3-F6736DD23DD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D1AA1-A252-4347-AC9C-7CE30E5F72E2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E635504-BD95-4972-9C92-08447B73EECE}">
      <dgm:prSet phldrT="[Text]" custT="1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  <a:t>Demos, Templates, </a:t>
          </a:r>
          <a:b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  <a:t>Unit </a:t>
          </a:r>
          <a:r>
            <a:rPr lang="pl-PL" sz="3600" dirty="0" err="1">
              <a:solidFill>
                <a:schemeClr val="bg1">
                  <a:lumMod val="75000"/>
                  <a:lumOff val="25000"/>
                </a:schemeClr>
              </a:solidFill>
            </a:rPr>
            <a:t>Tests</a:t>
          </a:r>
          <a:endParaRPr lang="pl-PL" sz="36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0818C36-4B81-476E-86AE-C59EC1EC9CC1}" type="parTrans" cxnId="{B30E8A9A-2B54-4503-BCC8-BC8CDB970B7D}">
      <dgm:prSet/>
      <dgm:spPr/>
      <dgm:t>
        <a:bodyPr/>
        <a:lstStyle/>
        <a:p>
          <a:endParaRPr lang="pl-PL"/>
        </a:p>
      </dgm:t>
    </dgm:pt>
    <dgm:pt modelId="{A39077EB-7AAD-45CE-8396-E5EFB8BD731B}" type="sibTrans" cxnId="{B30E8A9A-2B54-4503-BCC8-BC8CDB970B7D}">
      <dgm:prSet/>
      <dgm:spPr/>
      <dgm:t>
        <a:bodyPr/>
        <a:lstStyle/>
        <a:p>
          <a:endParaRPr lang="pl-PL"/>
        </a:p>
      </dgm:t>
    </dgm:pt>
    <dgm:pt modelId="{D1920F84-2D13-4DD4-BF95-151BA8E3FFEA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pl-PL" sz="3600" dirty="0" err="1">
              <a:solidFill>
                <a:schemeClr val="bg1">
                  <a:lumMod val="75000"/>
                  <a:lumOff val="25000"/>
                </a:schemeClr>
              </a:solidFill>
            </a:rPr>
            <a:t>Python</a:t>
          </a:r>
          <a: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  <a:t> CLI</a:t>
          </a:r>
        </a:p>
      </dgm:t>
    </dgm:pt>
    <dgm:pt modelId="{4652794A-AA22-4102-8E06-EFB38AA62C26}" type="parTrans" cxnId="{22709963-1AE3-446B-942A-2FE014EB71BC}">
      <dgm:prSet/>
      <dgm:spPr/>
      <dgm:t>
        <a:bodyPr/>
        <a:lstStyle/>
        <a:p>
          <a:endParaRPr lang="pl-PL"/>
        </a:p>
      </dgm:t>
    </dgm:pt>
    <dgm:pt modelId="{E34F4D6C-7FA5-4D00-969F-670341A292EE}" type="sibTrans" cxnId="{22709963-1AE3-446B-942A-2FE014EB71BC}">
      <dgm:prSet/>
      <dgm:spPr/>
      <dgm:t>
        <a:bodyPr/>
        <a:lstStyle/>
        <a:p>
          <a:endParaRPr lang="pl-PL"/>
        </a:p>
      </dgm:t>
    </dgm:pt>
    <dgm:pt modelId="{D8BFD2A7-C6CA-4CEC-B290-26F62ED79BB9}">
      <dgm:prSet phldrT="[Text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l-PL" sz="3600" dirty="0"/>
            <a:t>C++</a:t>
          </a:r>
        </a:p>
      </dgm:t>
    </dgm:pt>
    <dgm:pt modelId="{41C1090F-6EF2-4663-AAA6-652DA787AA38}" type="parTrans" cxnId="{1514C00E-23B4-4758-950E-6EF15DDBF05A}">
      <dgm:prSet/>
      <dgm:spPr/>
      <dgm:t>
        <a:bodyPr/>
        <a:lstStyle/>
        <a:p>
          <a:endParaRPr lang="pl-PL"/>
        </a:p>
      </dgm:t>
    </dgm:pt>
    <dgm:pt modelId="{09B55033-993E-4F38-813D-7BA530402289}" type="sibTrans" cxnId="{1514C00E-23B4-4758-950E-6EF15DDBF05A}">
      <dgm:prSet/>
      <dgm:spPr/>
      <dgm:t>
        <a:bodyPr/>
        <a:lstStyle/>
        <a:p>
          <a:endParaRPr lang="pl-PL"/>
        </a:p>
      </dgm:t>
    </dgm:pt>
    <dgm:pt modelId="{49FD2760-0955-4A2A-A063-1A9FF6FFCB78}" type="pres">
      <dgm:prSet presAssocID="{4E3D1AA1-A252-4347-AC9C-7CE30E5F72E2}" presName="Name0" presStyleCnt="0">
        <dgm:presLayoutVars>
          <dgm:dir/>
          <dgm:animLvl val="lvl"/>
          <dgm:resizeHandles val="exact"/>
        </dgm:presLayoutVars>
      </dgm:prSet>
      <dgm:spPr/>
    </dgm:pt>
    <dgm:pt modelId="{41A6C6CB-65CB-4E3C-A356-71F08E6B9D3E}" type="pres">
      <dgm:prSet presAssocID="{5E635504-BD95-4972-9C92-08447B73EECE}" presName="Name8" presStyleCnt="0"/>
      <dgm:spPr/>
    </dgm:pt>
    <dgm:pt modelId="{FC90FC54-7DD8-4149-81AF-EDC1A54CF9E3}" type="pres">
      <dgm:prSet presAssocID="{5E635504-BD95-4972-9C92-08447B73EECE}" presName="level" presStyleLbl="node1" presStyleIdx="0" presStyleCnt="3" custLinFactNeighborX="-126">
        <dgm:presLayoutVars>
          <dgm:chMax val="1"/>
          <dgm:bulletEnabled val="1"/>
        </dgm:presLayoutVars>
      </dgm:prSet>
      <dgm:spPr/>
    </dgm:pt>
    <dgm:pt modelId="{DE26EC8F-C37E-4CBC-8064-40D103C081F9}" type="pres">
      <dgm:prSet presAssocID="{5E635504-BD95-4972-9C92-08447B73EE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4C02BB-01B4-4EF3-AFCE-909155B4A5BE}" type="pres">
      <dgm:prSet presAssocID="{D1920F84-2D13-4DD4-BF95-151BA8E3FFEA}" presName="Name8" presStyleCnt="0"/>
      <dgm:spPr/>
    </dgm:pt>
    <dgm:pt modelId="{DC072903-4BEA-4D0B-B9B3-497306D86092}" type="pres">
      <dgm:prSet presAssocID="{D1920F84-2D13-4DD4-BF95-151BA8E3FFEA}" presName="level" presStyleLbl="node1" presStyleIdx="1" presStyleCnt="3">
        <dgm:presLayoutVars>
          <dgm:chMax val="1"/>
          <dgm:bulletEnabled val="1"/>
        </dgm:presLayoutVars>
      </dgm:prSet>
      <dgm:spPr/>
    </dgm:pt>
    <dgm:pt modelId="{2BF20B77-C2E8-4A0D-A38A-03608251E61B}" type="pres">
      <dgm:prSet presAssocID="{D1920F84-2D13-4DD4-BF95-151BA8E3FF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86C4DB-5EE3-4B9E-B5CF-47F742B13E6C}" type="pres">
      <dgm:prSet presAssocID="{D8BFD2A7-C6CA-4CEC-B290-26F62ED79BB9}" presName="Name8" presStyleCnt="0"/>
      <dgm:spPr/>
    </dgm:pt>
    <dgm:pt modelId="{45178D68-89DA-4B35-B850-D3E711397A61}" type="pres">
      <dgm:prSet presAssocID="{D8BFD2A7-C6CA-4CEC-B290-26F62ED79BB9}" presName="level" presStyleLbl="node1" presStyleIdx="2" presStyleCnt="3">
        <dgm:presLayoutVars>
          <dgm:chMax val="1"/>
          <dgm:bulletEnabled val="1"/>
        </dgm:presLayoutVars>
      </dgm:prSet>
      <dgm:spPr/>
    </dgm:pt>
    <dgm:pt modelId="{990C31EA-8386-4E67-89DD-137D24CEEF6B}" type="pres">
      <dgm:prSet presAssocID="{D8BFD2A7-C6CA-4CEC-B290-26F62ED79BB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514C00E-23B4-4758-950E-6EF15DDBF05A}" srcId="{4E3D1AA1-A252-4347-AC9C-7CE30E5F72E2}" destId="{D8BFD2A7-C6CA-4CEC-B290-26F62ED79BB9}" srcOrd="2" destOrd="0" parTransId="{41C1090F-6EF2-4663-AAA6-652DA787AA38}" sibTransId="{09B55033-993E-4F38-813D-7BA530402289}"/>
    <dgm:cxn modelId="{B6BDFC1F-6A0E-4AD0-A966-A19B1AD89512}" type="presOf" srcId="{D8BFD2A7-C6CA-4CEC-B290-26F62ED79BB9}" destId="{45178D68-89DA-4B35-B850-D3E711397A61}" srcOrd="0" destOrd="0" presId="urn:microsoft.com/office/officeart/2005/8/layout/pyramid3"/>
    <dgm:cxn modelId="{5006E226-6DD8-46C5-A956-A0DB37CA010C}" type="presOf" srcId="{5E635504-BD95-4972-9C92-08447B73EECE}" destId="{DE26EC8F-C37E-4CBC-8064-40D103C081F9}" srcOrd="1" destOrd="0" presId="urn:microsoft.com/office/officeart/2005/8/layout/pyramid3"/>
    <dgm:cxn modelId="{6FD98860-A657-446D-A67C-1D5B4A425987}" type="presOf" srcId="{4E3D1AA1-A252-4347-AC9C-7CE30E5F72E2}" destId="{49FD2760-0955-4A2A-A063-1A9FF6FFCB78}" srcOrd="0" destOrd="0" presId="urn:microsoft.com/office/officeart/2005/8/layout/pyramid3"/>
    <dgm:cxn modelId="{BF854943-CA8F-4384-BDF4-771201890C10}" type="presOf" srcId="{D1920F84-2D13-4DD4-BF95-151BA8E3FFEA}" destId="{2BF20B77-C2E8-4A0D-A38A-03608251E61B}" srcOrd="1" destOrd="0" presId="urn:microsoft.com/office/officeart/2005/8/layout/pyramid3"/>
    <dgm:cxn modelId="{22709963-1AE3-446B-942A-2FE014EB71BC}" srcId="{4E3D1AA1-A252-4347-AC9C-7CE30E5F72E2}" destId="{D1920F84-2D13-4DD4-BF95-151BA8E3FFEA}" srcOrd="1" destOrd="0" parTransId="{4652794A-AA22-4102-8E06-EFB38AA62C26}" sibTransId="{E34F4D6C-7FA5-4D00-969F-670341A292EE}"/>
    <dgm:cxn modelId="{7F7CB073-1D16-4DFC-AC72-A778473EED5C}" type="presOf" srcId="{D8BFD2A7-C6CA-4CEC-B290-26F62ED79BB9}" destId="{990C31EA-8386-4E67-89DD-137D24CEEF6B}" srcOrd="1" destOrd="0" presId="urn:microsoft.com/office/officeart/2005/8/layout/pyramid3"/>
    <dgm:cxn modelId="{B30E8A9A-2B54-4503-BCC8-BC8CDB970B7D}" srcId="{4E3D1AA1-A252-4347-AC9C-7CE30E5F72E2}" destId="{5E635504-BD95-4972-9C92-08447B73EECE}" srcOrd="0" destOrd="0" parTransId="{00818C36-4B81-476E-86AE-C59EC1EC9CC1}" sibTransId="{A39077EB-7AAD-45CE-8396-E5EFB8BD731B}"/>
    <dgm:cxn modelId="{669614B1-2202-4784-B3F2-3C2AA559DB7B}" type="presOf" srcId="{D1920F84-2D13-4DD4-BF95-151BA8E3FFEA}" destId="{DC072903-4BEA-4D0B-B9B3-497306D86092}" srcOrd="0" destOrd="0" presId="urn:microsoft.com/office/officeart/2005/8/layout/pyramid3"/>
    <dgm:cxn modelId="{7376F2E0-2B4E-40B8-BAC6-D2BC27FD6A61}" type="presOf" srcId="{5E635504-BD95-4972-9C92-08447B73EECE}" destId="{FC90FC54-7DD8-4149-81AF-EDC1A54CF9E3}" srcOrd="0" destOrd="0" presId="urn:microsoft.com/office/officeart/2005/8/layout/pyramid3"/>
    <dgm:cxn modelId="{049C68E5-4238-4EFB-8698-EBAAF2BED34C}" type="presParOf" srcId="{49FD2760-0955-4A2A-A063-1A9FF6FFCB78}" destId="{41A6C6CB-65CB-4E3C-A356-71F08E6B9D3E}" srcOrd="0" destOrd="0" presId="urn:microsoft.com/office/officeart/2005/8/layout/pyramid3"/>
    <dgm:cxn modelId="{5FA80BB2-D355-4519-88EB-3657D3B2B322}" type="presParOf" srcId="{41A6C6CB-65CB-4E3C-A356-71F08E6B9D3E}" destId="{FC90FC54-7DD8-4149-81AF-EDC1A54CF9E3}" srcOrd="0" destOrd="0" presId="urn:microsoft.com/office/officeart/2005/8/layout/pyramid3"/>
    <dgm:cxn modelId="{5C6AF6CF-2AD9-4CC8-AD33-BFB4B83CF6D8}" type="presParOf" srcId="{41A6C6CB-65CB-4E3C-A356-71F08E6B9D3E}" destId="{DE26EC8F-C37E-4CBC-8064-40D103C081F9}" srcOrd="1" destOrd="0" presId="urn:microsoft.com/office/officeart/2005/8/layout/pyramid3"/>
    <dgm:cxn modelId="{8E4D1180-F16D-4416-8199-798A429E7BA3}" type="presParOf" srcId="{49FD2760-0955-4A2A-A063-1A9FF6FFCB78}" destId="{C14C02BB-01B4-4EF3-AFCE-909155B4A5BE}" srcOrd="1" destOrd="0" presId="urn:microsoft.com/office/officeart/2005/8/layout/pyramid3"/>
    <dgm:cxn modelId="{A2ED22D0-1482-4AEB-B720-DF4E301BF5BA}" type="presParOf" srcId="{C14C02BB-01B4-4EF3-AFCE-909155B4A5BE}" destId="{DC072903-4BEA-4D0B-B9B3-497306D86092}" srcOrd="0" destOrd="0" presId="urn:microsoft.com/office/officeart/2005/8/layout/pyramid3"/>
    <dgm:cxn modelId="{C43CB023-300D-43A0-AAFD-F9B053042DAA}" type="presParOf" srcId="{C14C02BB-01B4-4EF3-AFCE-909155B4A5BE}" destId="{2BF20B77-C2E8-4A0D-A38A-03608251E61B}" srcOrd="1" destOrd="0" presId="urn:microsoft.com/office/officeart/2005/8/layout/pyramid3"/>
    <dgm:cxn modelId="{152827C9-9942-434F-A3A0-BF2EBA3D6182}" type="presParOf" srcId="{49FD2760-0955-4A2A-A063-1A9FF6FFCB78}" destId="{FE86C4DB-5EE3-4B9E-B5CF-47F742B13E6C}" srcOrd="2" destOrd="0" presId="urn:microsoft.com/office/officeart/2005/8/layout/pyramid3"/>
    <dgm:cxn modelId="{87BA6FBF-66BE-4B7E-8FBB-0C565F03AF08}" type="presParOf" srcId="{FE86C4DB-5EE3-4B9E-B5CF-47F742B13E6C}" destId="{45178D68-89DA-4B35-B850-D3E711397A61}" srcOrd="0" destOrd="0" presId="urn:microsoft.com/office/officeart/2005/8/layout/pyramid3"/>
    <dgm:cxn modelId="{982605F1-D898-41A2-8BCF-DE55BD9AB9D6}" type="presParOf" srcId="{FE86C4DB-5EE3-4B9E-B5CF-47F742B13E6C}" destId="{990C31EA-8386-4E67-89DD-137D24CEEF6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96D93-8CF7-42CB-A8F4-B58ED5EB962D}">
      <dsp:nvSpPr>
        <dsp:cNvPr id="0" name=""/>
        <dsp:cNvSpPr/>
      </dsp:nvSpPr>
      <dsp:spPr>
        <a:xfrm>
          <a:off x="5252875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/>
            <a:t>Tools</a:t>
          </a:r>
        </a:p>
      </dsp:txBody>
      <dsp:txXfrm>
        <a:off x="5252875" y="0"/>
        <a:ext cx="2054066" cy="1284105"/>
      </dsp:txXfrm>
    </dsp:sp>
    <dsp:sp modelId="{9F83159F-CE0B-42E9-9525-03AEA37A9DA2}">
      <dsp:nvSpPr>
        <dsp:cNvPr id="0" name=""/>
        <dsp:cNvSpPr/>
      </dsp:nvSpPr>
      <dsp:spPr>
        <a:xfrm>
          <a:off x="2856464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 err="1"/>
            <a:t>Clients</a:t>
          </a:r>
          <a:endParaRPr lang="pl-PL" sz="4300" kern="1200" dirty="0"/>
        </a:p>
      </dsp:txBody>
      <dsp:txXfrm>
        <a:off x="2856464" y="0"/>
        <a:ext cx="2054066" cy="1284105"/>
      </dsp:txXfrm>
    </dsp:sp>
    <dsp:sp modelId="{227129AD-3D73-4EFE-A7B3-0237164C6489}">
      <dsp:nvSpPr>
        <dsp:cNvPr id="0" name=""/>
        <dsp:cNvSpPr/>
      </dsp:nvSpPr>
      <dsp:spPr>
        <a:xfrm>
          <a:off x="460054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 err="1"/>
            <a:t>Node</a:t>
          </a:r>
          <a:endParaRPr lang="pl-PL" sz="4300" kern="1200" dirty="0"/>
        </a:p>
      </dsp:txBody>
      <dsp:txXfrm>
        <a:off x="460054" y="0"/>
        <a:ext cx="2054066" cy="1284105"/>
      </dsp:txXfrm>
    </dsp:sp>
    <dsp:sp modelId="{2F79143A-9588-4EFB-8F30-45B808AF5D84}">
      <dsp:nvSpPr>
        <dsp:cNvPr id="0" name=""/>
        <dsp:cNvSpPr/>
      </dsp:nvSpPr>
      <dsp:spPr>
        <a:xfrm>
          <a:off x="649764" y="2105528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/>
            <a:t>nodeos</a:t>
          </a:r>
          <a:endParaRPr lang="pl-PL" sz="3000" kern="1200" dirty="0"/>
        </a:p>
      </dsp:txBody>
      <dsp:txXfrm>
        <a:off x="674831" y="2130595"/>
        <a:ext cx="1661587" cy="805726"/>
      </dsp:txXfrm>
    </dsp:sp>
    <dsp:sp modelId="{FE829E41-124A-4D0A-BEC0-4DEEE5BCFF9F}">
      <dsp:nvSpPr>
        <dsp:cNvPr id="0" name=""/>
        <dsp:cNvSpPr/>
      </dsp:nvSpPr>
      <dsp:spPr>
        <a:xfrm rot="18013511">
          <a:off x="2040322" y="1956659"/>
          <a:ext cx="129344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9344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54710" y="1942318"/>
        <a:ext cx="64672" cy="64672"/>
      </dsp:txXfrm>
    </dsp:sp>
    <dsp:sp modelId="{AF448DCC-E25F-4AA4-8027-D7310D6FC771}">
      <dsp:nvSpPr>
        <dsp:cNvPr id="0" name=""/>
        <dsp:cNvSpPr/>
      </dsp:nvSpPr>
      <dsp:spPr>
        <a:xfrm>
          <a:off x="3012608" y="987919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/>
            <a:t>cleos</a:t>
          </a:r>
          <a:endParaRPr lang="pl-PL" sz="3000" kern="1200" dirty="0"/>
        </a:p>
      </dsp:txBody>
      <dsp:txXfrm>
        <a:off x="3037675" y="1012986"/>
        <a:ext cx="1661587" cy="805726"/>
      </dsp:txXfrm>
    </dsp:sp>
    <dsp:sp modelId="{B6C308A6-A882-4D4F-87CD-1E65A05ADE35}">
      <dsp:nvSpPr>
        <dsp:cNvPr id="0" name=""/>
        <dsp:cNvSpPr/>
      </dsp:nvSpPr>
      <dsp:spPr>
        <a:xfrm>
          <a:off x="4724330" y="1397854"/>
          <a:ext cx="67522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75222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45060" y="1398969"/>
        <a:ext cx="33761" cy="33761"/>
      </dsp:txXfrm>
    </dsp:sp>
    <dsp:sp modelId="{7F5C565A-4A43-45EB-9770-D05E4C9D80E1}">
      <dsp:nvSpPr>
        <dsp:cNvPr id="0" name=""/>
        <dsp:cNvSpPr/>
      </dsp:nvSpPr>
      <dsp:spPr>
        <a:xfrm>
          <a:off x="5399553" y="987919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dirty="0" err="1"/>
            <a:t>keosd</a:t>
          </a:r>
          <a:endParaRPr lang="pl-PL" sz="3000" kern="1200" dirty="0"/>
        </a:p>
      </dsp:txBody>
      <dsp:txXfrm>
        <a:off x="5424620" y="1012986"/>
        <a:ext cx="1661587" cy="805726"/>
      </dsp:txXfrm>
    </dsp:sp>
    <dsp:sp modelId="{87F639B6-5680-4087-84C3-4DB65A7DBE4D}">
      <dsp:nvSpPr>
        <dsp:cNvPr id="0" name=""/>
        <dsp:cNvSpPr/>
      </dsp:nvSpPr>
      <dsp:spPr>
        <a:xfrm rot="45">
          <a:off x="2361486" y="2515467"/>
          <a:ext cx="6511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51121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70769" y="2517185"/>
        <a:ext cx="32556" cy="32556"/>
      </dsp:txXfrm>
    </dsp:sp>
    <dsp:sp modelId="{10B14EE6-D872-49E0-A5FF-E17C4BDC7D87}">
      <dsp:nvSpPr>
        <dsp:cNvPr id="0" name=""/>
        <dsp:cNvSpPr/>
      </dsp:nvSpPr>
      <dsp:spPr>
        <a:xfrm>
          <a:off x="3012608" y="2105537"/>
          <a:ext cx="1711721" cy="8558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EOSF</a:t>
          </a:r>
          <a:br>
            <a:rPr lang="pl-PL" sz="3000" kern="1200" dirty="0"/>
          </a:br>
          <a:r>
            <a:rPr lang="pl-PL" sz="3000" kern="1200" dirty="0"/>
            <a:t>C++</a:t>
          </a:r>
        </a:p>
      </dsp:txBody>
      <dsp:txXfrm>
        <a:off x="3037675" y="2130604"/>
        <a:ext cx="1661587" cy="805726"/>
      </dsp:txXfrm>
    </dsp:sp>
    <dsp:sp modelId="{2952E9B5-5838-4689-9CF1-F11C09188FDD}">
      <dsp:nvSpPr>
        <dsp:cNvPr id="0" name=""/>
        <dsp:cNvSpPr/>
      </dsp:nvSpPr>
      <dsp:spPr>
        <a:xfrm>
          <a:off x="4724330" y="2515472"/>
          <a:ext cx="69155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1552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52817" y="2516178"/>
        <a:ext cx="34577" cy="34577"/>
      </dsp:txXfrm>
    </dsp:sp>
    <dsp:sp modelId="{24ED3988-C0B8-4D99-ABB0-797FBFF54E82}">
      <dsp:nvSpPr>
        <dsp:cNvPr id="0" name=""/>
        <dsp:cNvSpPr/>
      </dsp:nvSpPr>
      <dsp:spPr>
        <a:xfrm>
          <a:off x="5415882" y="2105537"/>
          <a:ext cx="1711721" cy="8558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EOSF</a:t>
          </a:r>
          <a:br>
            <a:rPr lang="pl-PL" sz="3000" kern="1200" dirty="0"/>
          </a:br>
          <a:r>
            <a:rPr lang="pl-PL" sz="3000" kern="1200" dirty="0" err="1"/>
            <a:t>Python</a:t>
          </a:r>
          <a:endParaRPr lang="pl-PL" sz="3000" kern="1200" dirty="0"/>
        </a:p>
      </dsp:txBody>
      <dsp:txXfrm>
        <a:off x="5440949" y="2130604"/>
        <a:ext cx="1661587" cy="805726"/>
      </dsp:txXfrm>
    </dsp:sp>
    <dsp:sp modelId="{72DD39A2-6768-4B69-8828-E45812F14EB0}">
      <dsp:nvSpPr>
        <dsp:cNvPr id="0" name=""/>
        <dsp:cNvSpPr/>
      </dsp:nvSpPr>
      <dsp:spPr>
        <a:xfrm rot="3591701">
          <a:off x="2031182" y="3089164"/>
          <a:ext cx="1326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32675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61392" y="3073990"/>
        <a:ext cx="66337" cy="66337"/>
      </dsp:txXfrm>
    </dsp:sp>
    <dsp:sp modelId="{3E7A0486-871A-4616-98BC-5FF6200C38EA}">
      <dsp:nvSpPr>
        <dsp:cNvPr id="0" name=""/>
        <dsp:cNvSpPr/>
      </dsp:nvSpPr>
      <dsp:spPr>
        <a:xfrm>
          <a:off x="3027637" y="3252930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/>
            <a:t>eosjs</a:t>
          </a:r>
          <a:endParaRPr lang="pl-PL" sz="3000" kern="1200" dirty="0"/>
        </a:p>
      </dsp:txBody>
      <dsp:txXfrm>
        <a:off x="3052704" y="3277997"/>
        <a:ext cx="1661587" cy="805726"/>
      </dsp:txXfrm>
    </dsp:sp>
    <dsp:sp modelId="{FB014359-BD3E-4CB2-BD6B-2DEB15DBC625}">
      <dsp:nvSpPr>
        <dsp:cNvPr id="0" name=""/>
        <dsp:cNvSpPr/>
      </dsp:nvSpPr>
      <dsp:spPr>
        <a:xfrm>
          <a:off x="4739358" y="3662865"/>
          <a:ext cx="68468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8468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64586" y="3663743"/>
        <a:ext cx="34234" cy="34234"/>
      </dsp:txXfrm>
    </dsp:sp>
    <dsp:sp modelId="{266EA7AE-BBCC-4588-BAF5-F60BA9D9CD52}">
      <dsp:nvSpPr>
        <dsp:cNvPr id="0" name=""/>
        <dsp:cNvSpPr/>
      </dsp:nvSpPr>
      <dsp:spPr>
        <a:xfrm>
          <a:off x="5424047" y="3252930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dirty="0" err="1"/>
            <a:t>scatter</a:t>
          </a:r>
          <a:endParaRPr lang="pl-PL" sz="3000" kern="1200" dirty="0"/>
        </a:p>
      </dsp:txBody>
      <dsp:txXfrm>
        <a:off x="5449114" y="3277997"/>
        <a:ext cx="1661587" cy="805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0FC54-7DD8-4149-81AF-EDC1A54CF9E3}">
      <dsp:nvSpPr>
        <dsp:cNvPr id="0" name=""/>
        <dsp:cNvSpPr/>
      </dsp:nvSpPr>
      <dsp:spPr>
        <a:xfrm rot="10800000">
          <a:off x="0" y="0"/>
          <a:ext cx="6894286" cy="1180571"/>
        </a:xfrm>
        <a:prstGeom prst="trapezoid">
          <a:avLst>
            <a:gd name="adj" fmla="val 9733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  <a:t>Demos, Templates, </a:t>
          </a:r>
          <a:b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  <a:t>Unit </a:t>
          </a:r>
          <a:r>
            <a:rPr lang="pl-PL" sz="36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Tests</a:t>
          </a:r>
          <a:endParaRPr lang="pl-PL" sz="36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 rot="-10800000">
        <a:off x="1206500" y="0"/>
        <a:ext cx="4481285" cy="1180571"/>
      </dsp:txXfrm>
    </dsp:sp>
    <dsp:sp modelId="{DC072903-4BEA-4D0B-B9B3-497306D86092}">
      <dsp:nvSpPr>
        <dsp:cNvPr id="0" name=""/>
        <dsp:cNvSpPr/>
      </dsp:nvSpPr>
      <dsp:spPr>
        <a:xfrm rot="10800000">
          <a:off x="1149047" y="1180571"/>
          <a:ext cx="4596190" cy="1180571"/>
        </a:xfrm>
        <a:prstGeom prst="trapezoid">
          <a:avLst>
            <a:gd name="adj" fmla="val 97330"/>
          </a:avLst>
        </a:prstGeom>
        <a:solidFill>
          <a:schemeClr val="tx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Python</a:t>
          </a:r>
          <a: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  <a:t> CLI</a:t>
          </a:r>
        </a:p>
      </dsp:txBody>
      <dsp:txXfrm rot="-10800000">
        <a:off x="1953381" y="1180571"/>
        <a:ext cx="2987523" cy="1180571"/>
      </dsp:txXfrm>
    </dsp:sp>
    <dsp:sp modelId="{45178D68-89DA-4B35-B850-D3E711397A61}">
      <dsp:nvSpPr>
        <dsp:cNvPr id="0" name=""/>
        <dsp:cNvSpPr/>
      </dsp:nvSpPr>
      <dsp:spPr>
        <a:xfrm rot="10800000">
          <a:off x="2298095" y="2361142"/>
          <a:ext cx="2298095" cy="1180571"/>
        </a:xfrm>
        <a:prstGeom prst="trapezoid">
          <a:avLst>
            <a:gd name="adj" fmla="val 97330"/>
          </a:avLst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C++</a:t>
          </a:r>
        </a:p>
      </dsp:txBody>
      <dsp:txXfrm rot="-10800000">
        <a:off x="2298095" y="2361142"/>
        <a:ext cx="2298095" cy="118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AA04ED9-9F76-48D0-9B8E-34A9A32F9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BDF8B-D107-4FCF-8B33-A6FAFDD86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r>
              <a:rPr lang="pl-PL" sz="7200" dirty="0">
                <a:solidFill>
                  <a:schemeClr val="tx2">
                    <a:lumMod val="50000"/>
                  </a:schemeClr>
                </a:solidFill>
              </a:rPr>
              <a:t>FACTORY</a:t>
            </a:r>
            <a:endParaRPr lang="en-US" sz="7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6718175" cy="1042404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SMART-CONTRACT DEVELOPMENT &amp; TESTING IDE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6" y="4469255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DEBUGGING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1" y="1901192"/>
            <a:ext cx="6418838" cy="4338289"/>
          </a:xfrm>
        </p:spPr>
      </p:pic>
    </p:spTree>
    <p:extLst>
      <p:ext uri="{BB962C8B-B14F-4D97-AF65-F5344CB8AC3E}">
        <p14:creationId xmlns:p14="http://schemas.microsoft.com/office/powerpoint/2010/main" val="128631706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931683"/>
            <a:ext cx="5855871" cy="999403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1718507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4236030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851329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13981" y="2655075"/>
            <a:ext cx="312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EOS</a:t>
            </a:r>
            <a:r>
              <a:rPr lang="pl-PL" sz="3600" dirty="0">
                <a:solidFill>
                  <a:schemeClr val="tx2"/>
                </a:solidFill>
              </a:rPr>
              <a:t>FACTORY</a:t>
            </a:r>
          </a:p>
          <a:p>
            <a:r>
              <a:rPr lang="pl-PL" dirty="0">
                <a:solidFill>
                  <a:schemeClr val="tx2"/>
                </a:solidFill>
              </a:rPr>
              <a:t>eosfactory.io</a:t>
            </a:r>
          </a:p>
          <a:p>
            <a:r>
              <a:rPr lang="pl-PL" dirty="0"/>
              <a:t>github.com/tokenika/eosfactory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6A631-45D8-4CA9-B7A4-6D8CA1FD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4" y="4546207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BB20-294B-4643-989A-5E62779C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1603405"/>
            <a:ext cx="9905999" cy="7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 </a:t>
            </a:r>
            <a:r>
              <a:rPr lang="en-US" dirty="0"/>
              <a:t>Python-based EOS smart-contract development &amp; testing framework</a:t>
            </a:r>
            <a:endParaRPr lang="pl-P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DA1319-C423-4498-B180-CF262094C93E}"/>
              </a:ext>
            </a:extLst>
          </p:cNvPr>
          <p:cNvSpPr txBox="1">
            <a:spLocks/>
          </p:cNvSpPr>
          <p:nvPr/>
        </p:nvSpPr>
        <p:spPr>
          <a:xfrm>
            <a:off x="1361753" y="236905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NEEDED?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7BE59B-AA98-4240-8F80-969371B1B495}"/>
              </a:ext>
            </a:extLst>
          </p:cNvPr>
          <p:cNvSpPr txBox="1">
            <a:spLocks/>
          </p:cNvSpPr>
          <p:nvPr/>
        </p:nvSpPr>
        <p:spPr>
          <a:xfrm>
            <a:off x="1361752" y="3353942"/>
            <a:ext cx="9905999" cy="73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Automation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essential</a:t>
            </a:r>
            <a:r>
              <a:rPr lang="pl-PL" dirty="0"/>
              <a:t> for </a:t>
            </a:r>
            <a:r>
              <a:rPr lang="pl-PL" dirty="0" err="1"/>
              <a:t>efficient</a:t>
            </a:r>
            <a:r>
              <a:rPr lang="pl-PL" dirty="0"/>
              <a:t> 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5D5562-7C46-451D-B209-3622283AD536}"/>
              </a:ext>
            </a:extLst>
          </p:cNvPr>
          <p:cNvSpPr txBox="1">
            <a:spLocks/>
          </p:cNvSpPr>
          <p:nvPr/>
        </p:nvSpPr>
        <p:spPr>
          <a:xfrm>
            <a:off x="1357631" y="412784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</a:t>
            </a:r>
            <a:r>
              <a:rPr lang="pl-PL" dirty="0">
                <a:solidFill>
                  <a:schemeClr val="tx2"/>
                </a:solidFill>
              </a:rPr>
              <a:t>MAIN FEATURES</a:t>
            </a:r>
            <a:r>
              <a:rPr lang="pl-PL" dirty="0"/>
              <a:t>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A09CC6-8289-46A3-AC2B-A9FFB2E90F50}"/>
              </a:ext>
            </a:extLst>
          </p:cNvPr>
          <p:cNvSpPr txBox="1">
            <a:spLocks/>
          </p:cNvSpPr>
          <p:nvPr/>
        </p:nvSpPr>
        <p:spPr>
          <a:xfrm>
            <a:off x="1357630" y="5112734"/>
            <a:ext cx="9905999" cy="73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Object-</a:t>
            </a:r>
            <a:r>
              <a:rPr lang="pl-PL" dirty="0" err="1"/>
              <a:t>oriented</a:t>
            </a:r>
            <a:r>
              <a:rPr lang="pl-PL" dirty="0"/>
              <a:t>, Simple </a:t>
            </a:r>
            <a:r>
              <a:rPr lang="pl-PL" dirty="0" err="1"/>
              <a:t>syntax</a:t>
            </a:r>
            <a:r>
              <a:rPr lang="pl-PL" dirty="0"/>
              <a:t>, Real testnet, </a:t>
            </a:r>
            <a:r>
              <a:rPr lang="pl-PL" dirty="0" err="1"/>
              <a:t>Truly</a:t>
            </a:r>
            <a:r>
              <a:rPr lang="pl-PL" dirty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38139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81202"/>
            <a:ext cx="9302752" cy="2748429"/>
          </a:xfrm>
        </p:spPr>
        <p:txBody>
          <a:bodyPr>
            <a:normAutofit/>
          </a:bodyPr>
          <a:lstStyle/>
          <a:p>
            <a:r>
              <a:rPr lang="en-US" cap="none" dirty="0"/>
              <a:t>An </a:t>
            </a:r>
            <a:r>
              <a:rPr lang="en-US" cap="none" dirty="0">
                <a:solidFill>
                  <a:schemeClr val="tx2"/>
                </a:solidFill>
              </a:rPr>
              <a:t>integrated development environment</a:t>
            </a:r>
            <a:r>
              <a:rPr lang="en-US" cap="none" dirty="0"/>
              <a:t> (IDE) is a software application that provides comprehensive facilities to computer programmers for software development.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0A422-86D8-408D-9317-044DB501C4B6}"/>
              </a:ext>
            </a:extLst>
          </p:cNvPr>
          <p:cNvSpPr txBox="1"/>
          <p:nvPr/>
        </p:nvSpPr>
        <p:spPr>
          <a:xfrm>
            <a:off x="1446212" y="4160108"/>
            <a:ext cx="835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IDE normally consists of </a:t>
            </a:r>
            <a:r>
              <a:rPr lang="en-US" dirty="0">
                <a:solidFill>
                  <a:schemeClr val="tx2"/>
                </a:solidFill>
              </a:rPr>
              <a:t>a source code editor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build automation tools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</a:rPr>
              <a:t>a debugger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959154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EOSIO INFRASTRUCURE 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FE0EE8-07E5-443E-AE2A-CFB4C041F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368463"/>
              </p:ext>
            </p:extLst>
          </p:nvPr>
        </p:nvGraphicFramePr>
        <p:xfrm>
          <a:off x="924249" y="1959132"/>
          <a:ext cx="7766996" cy="428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COMPONENTS</a:t>
            </a:r>
            <a:endParaRPr lang="pl-PL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8D2E48-17C1-43C9-8D74-3AF4C442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849822"/>
              </p:ext>
            </p:extLst>
          </p:nvPr>
        </p:nvGraphicFramePr>
        <p:xfrm>
          <a:off x="1448528" y="2405031"/>
          <a:ext cx="6894286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632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features</a:t>
            </a:r>
            <a:r>
              <a:rPr lang="en-US" dirty="0"/>
              <a:t> in </a:t>
            </a:r>
            <a:r>
              <a:rPr lang="en-US" dirty="0">
                <a:solidFill>
                  <a:schemeClr val="tx2"/>
                </a:solidFill>
              </a:rPr>
              <a:t>v1.0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BB20-294B-4643-989A-5E62779C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Standard unit-testing framework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for user-defined workspaces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for debugging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Preliminary code verification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 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58167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UNIT TESTS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89"/>
          </a:xfrm>
        </p:spPr>
      </p:pic>
    </p:spTree>
    <p:extLst>
      <p:ext uri="{BB962C8B-B14F-4D97-AF65-F5344CB8AC3E}">
        <p14:creationId xmlns:p14="http://schemas.microsoft.com/office/powerpoint/2010/main" val="257666096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CMAKE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89"/>
          </a:xfrm>
        </p:spPr>
      </p:pic>
    </p:spTree>
    <p:extLst>
      <p:ext uri="{BB962C8B-B14F-4D97-AF65-F5344CB8AC3E}">
        <p14:creationId xmlns:p14="http://schemas.microsoft.com/office/powerpoint/2010/main" val="3271389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IntelliSense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90"/>
          </a:xfrm>
        </p:spPr>
      </p:pic>
    </p:spTree>
    <p:extLst>
      <p:ext uri="{BB962C8B-B14F-4D97-AF65-F5344CB8AC3E}">
        <p14:creationId xmlns:p14="http://schemas.microsoft.com/office/powerpoint/2010/main" val="2410211490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11750</TotalTime>
  <Words>165</Words>
  <Application>Microsoft Office PowerPoint</Application>
  <PresentationFormat>Widescreen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EOSFACTORY</vt:lpstr>
      <vt:lpstr>What is eosFactory?</vt:lpstr>
      <vt:lpstr>An integrated development environment (IDE) is a software application that provides comprehensive facilities to computer programmers for software development.</vt:lpstr>
      <vt:lpstr>EOSIO INFRASTRUCURE </vt:lpstr>
      <vt:lpstr>eosFactory COMPONENTS</vt:lpstr>
      <vt:lpstr>Main features in v1.0</vt:lpstr>
      <vt:lpstr>eosFactory UNIT TESTS</vt:lpstr>
      <vt:lpstr>eosFactory CMAKE SUPPORT</vt:lpstr>
      <vt:lpstr>eosFactory IntelliSense</vt:lpstr>
      <vt:lpstr>eosFactory DEBUGGING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610</cp:revision>
  <dcterms:created xsi:type="dcterms:W3CDTF">2017-11-07T09:57:11Z</dcterms:created>
  <dcterms:modified xsi:type="dcterms:W3CDTF">2018-06-09T13:19:38Z</dcterms:modified>
</cp:coreProperties>
</file>