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3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34C841-AA86-495C-B24E-B86343096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5A6DA-0D5A-4395-B499-AFBD8E89CF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43A3460-271E-4093-8186-5BB8B8687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960696"/>
            <a:ext cx="4242427" cy="4556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E9EE-DE1B-4F46-84D8-8C1FFC2C2AC7}"/>
              </a:ext>
            </a:extLst>
          </p:cNvPr>
          <p:cNvSpPr txBox="1"/>
          <p:nvPr/>
        </p:nvSpPr>
        <p:spPr>
          <a:xfrm>
            <a:off x="7597217" y="740861"/>
            <a:ext cx="263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Verdana Pro" panose="020B0604020202020204" pitchFamily="34" charset="0"/>
              </a:rPr>
              <a:t>tokenika.io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sygnet.eu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polstar.pl</a:t>
            </a:r>
          </a:p>
          <a:p>
            <a:endParaRPr lang="en-US" sz="2800" dirty="0">
              <a:latin typeface="Verdana Pro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01B312-EC65-452B-BA37-3BF58BB52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84" y="4681265"/>
            <a:ext cx="4242426" cy="1284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22C7EA-28ED-4D0C-93AA-5A92B88FC2CF}"/>
              </a:ext>
            </a:extLst>
          </p:cNvPr>
          <p:cNvSpPr txBox="1"/>
          <p:nvPr/>
        </p:nvSpPr>
        <p:spPr>
          <a:xfrm>
            <a:off x="2428153" y="2250791"/>
            <a:ext cx="263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Verdana Pro" panose="020B0604020202020204" pitchFamily="34" charset="0"/>
              </a:rPr>
              <a:t>tokenika.io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sygnet.eu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polstar.pl</a:t>
            </a:r>
          </a:p>
          <a:p>
            <a:endParaRPr lang="en-US" sz="2800" dirty="0">
              <a:latin typeface="Verdana Pro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4B112-3BC4-4BA3-B8A0-B0F991274B3F}"/>
              </a:ext>
            </a:extLst>
          </p:cNvPr>
          <p:cNvSpPr txBox="1"/>
          <p:nvPr/>
        </p:nvSpPr>
        <p:spPr>
          <a:xfrm>
            <a:off x="7653297" y="2808906"/>
            <a:ext cx="263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Verdana Pro" panose="020B0604020202020204" pitchFamily="34" charset="0"/>
              </a:rPr>
              <a:t>tokenika.io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sygnet.eu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polstar.pl</a:t>
            </a:r>
          </a:p>
          <a:p>
            <a:endParaRPr lang="en-US" sz="2800" dirty="0">
              <a:latin typeface="Verdana Pro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AE394-9765-47A3-9B4B-B897A91D33FD}"/>
              </a:ext>
            </a:extLst>
          </p:cNvPr>
          <p:cNvSpPr txBox="1"/>
          <p:nvPr/>
        </p:nvSpPr>
        <p:spPr>
          <a:xfrm>
            <a:off x="2428153" y="4415377"/>
            <a:ext cx="263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Verdana Pro" panose="020B0604020202020204" pitchFamily="34" charset="0"/>
              </a:rPr>
              <a:t>tokenika.io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sygnet.eu</a:t>
            </a:r>
          </a:p>
          <a:p>
            <a:r>
              <a:rPr lang="pl-PL" sz="2800" dirty="0">
                <a:latin typeface="Verdana Pro" panose="020B0604020202020204" pitchFamily="34" charset="0"/>
              </a:rPr>
              <a:t>polstar.pl</a:t>
            </a:r>
          </a:p>
          <a:p>
            <a:endParaRPr lang="en-US" sz="2800" dirty="0"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11474</TotalTime>
  <Words>37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Verdana Pro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583</cp:revision>
  <dcterms:created xsi:type="dcterms:W3CDTF">2017-11-07T09:57:11Z</dcterms:created>
  <dcterms:modified xsi:type="dcterms:W3CDTF">2018-05-07T15:51:48Z</dcterms:modified>
</cp:coreProperties>
</file>