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660A-826C-4602-B915-7EC62E512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A47BE-1A3D-4925-A044-E326307B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BB5B-5E23-4983-A533-DEE01918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0165-8F12-4F13-81E1-252EA826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3882-83EF-4144-8077-E9473FF6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901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2CD3-BEC2-4E56-A1B8-E30AE737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B27CD-CC6D-4BC6-AFF5-86F91469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92C2-6374-4C34-889F-0869111B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3E23-5BC7-4993-BDBE-78D1DDAF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F82B-6B94-48D9-8652-E7932E39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F0B93-9367-48E7-9127-BF166CCE4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B473B-1209-417A-A90F-24D0F037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A69F-81B0-46D3-81BE-0CB5952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E38C9-E736-40E4-B798-33F47F3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0840-9390-42E4-8B53-C9311E90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1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F4B4-68D4-4C90-8CAB-0E43D053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1170-4156-4CEC-8483-749018E9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2B84-1A48-493C-843C-EEBAFBCA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5851-CCEB-46DD-BFD4-8A062B8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2BE4-523D-4BEC-B59D-7497AC7C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30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3146-BBD1-4DA4-A952-5DFA593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3C9FD-FE2A-4AD3-B2FB-9F1C712D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4665-022C-4B40-A8A6-7CA3AB37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B582-ADA0-4C88-A9DD-8958B3A8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C8D8-F1C7-4B4D-BBDD-69E2B121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1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CFFC-8F9D-4E13-94DB-4035442E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3206-4DB6-4AB3-B7D4-DE4578282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7D71-149F-431F-9CA1-05DCC3FD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8656F-36D3-488F-9571-5216BB6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BB823-3734-452F-A34C-949A5905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0A38-A34B-4E25-AC0B-A8516392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19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2FF4-1704-426F-90BD-40527FE2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4AE3D-C01B-4DC1-9C9C-D9AD4038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188DF-858C-4046-B2EA-585B36E0A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A2A02-AB4E-407D-B4FD-484F049BA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A7DA-4A89-46D7-BB7F-A1436CF3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61C41-095C-498C-9A2B-D6558E2F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6B3E9-59A4-41ED-B5D7-130084D7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CD0D-0B77-44C2-B0C4-9F5DF519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48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49CB-903E-4C5E-8696-AB111F0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EFE33-7F50-421E-8515-2D115257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6C03-1B3D-4C08-88A0-C46BC00B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4807F-5811-49E0-87EA-6518BC94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399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86025-896C-4D1D-85FE-76D86094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9363C-4197-432D-9CDF-BCEB4F5F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F227-4662-42F0-B86E-17BFE2F5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86C7-49E0-4F2E-BBF6-1C84B722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D423-029F-45A8-8730-AD8445C5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77DCD-198A-46E3-97EF-4DEC300E7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F39A-C09B-46C0-9C0E-8D3E8108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20358-5767-4AE0-A3AA-DF4FBDEE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31F5-6A35-4EE9-92F9-02F7CA77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51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625F-C254-4018-81CD-1A137383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B48B3-17DA-4A66-B6C5-FEAD1E386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2E556-91F3-4CC0-A86B-B82481BB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8EF5-D83C-44D4-A7E5-C3A1719E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9A62-5A43-4988-90A4-F780485B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649D-3E5E-4733-866D-72B3C12A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99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24775-5292-44AD-9E77-FA297BE6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62E2-6548-4917-BF8F-33CE030F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A5D0-9A9D-4EEA-910C-FEC5CD763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2FF3-3602-43CF-8F98-387BAA386257}" type="datetimeFigureOut">
              <a:rPr lang="pl-PL" smtClean="0"/>
              <a:t>07.05.2018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6CA8-4A2A-49CD-93CA-8A1B6681C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D923-04A0-4844-9F15-BD67BA0CF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63E7-701F-470C-AB42-D000885778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0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D13C-9143-4C0A-8BA9-47FD6CAA1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12C87-018A-47E2-8263-60026DD46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843C-2B8C-4692-89FF-BC6C3F15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92AEA-2D58-4EA1-A513-3E667B93C57C}"/>
              </a:ext>
            </a:extLst>
          </p:cNvPr>
          <p:cNvSpPr txBox="1"/>
          <p:nvPr/>
        </p:nvSpPr>
        <p:spPr>
          <a:xfrm>
            <a:off x="488843" y="458956"/>
            <a:ext cx="26341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CE656-199C-4A96-B1EE-E9D027F51C1A}"/>
              </a:ext>
            </a:extLst>
          </p:cNvPr>
          <p:cNvSpPr txBox="1"/>
          <p:nvPr/>
        </p:nvSpPr>
        <p:spPr>
          <a:xfrm>
            <a:off x="10046728" y="458956"/>
            <a:ext cx="26341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  <a:p>
            <a:endParaRPr lang="pl-PL" sz="2000" dirty="0">
              <a:solidFill>
                <a:schemeClr val="bg1"/>
              </a:solidFill>
              <a:latin typeface="Verdana Pro Light" panose="020B0604020202020204" pitchFamily="34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tokenika.io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sygnet.eu</a:t>
            </a:r>
          </a:p>
          <a:p>
            <a:r>
              <a:rPr lang="pl-PL" sz="2000" dirty="0">
                <a:solidFill>
                  <a:schemeClr val="bg1"/>
                </a:solidFill>
                <a:latin typeface="Verdana Pro Light" panose="020B0604020202020204" pitchFamily="34" charset="0"/>
              </a:rPr>
              <a:t>polstar.pl</a:t>
            </a:r>
          </a:p>
        </p:txBody>
      </p:sp>
    </p:spTree>
    <p:extLst>
      <p:ext uri="{BB962C8B-B14F-4D97-AF65-F5344CB8AC3E}">
        <p14:creationId xmlns:p14="http://schemas.microsoft.com/office/powerpoint/2010/main" val="338212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tokenika</dc:creator>
  <cp:lastModifiedBy>tokenika</cp:lastModifiedBy>
  <cp:revision>1</cp:revision>
  <dcterms:created xsi:type="dcterms:W3CDTF">2018-05-07T15:47:16Z</dcterms:created>
  <dcterms:modified xsi:type="dcterms:W3CDTF">2018-05-07T15:49:59Z</dcterms:modified>
</cp:coreProperties>
</file>