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60" r:id="rId7"/>
    <p:sldId id="265" r:id="rId8"/>
    <p:sldId id="257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81CF-EB36-B86F-782E-EDE21D178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B1D8B-59C6-F049-34F1-2E7B611B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121A5-3503-E6E1-18F2-174FE861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5425-46A7-C1DA-11A6-D74DC578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F2A2C-F0C1-E32B-C8A5-3AC7F547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FF57-06C2-A732-68CC-033EDC4E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0FB6A-AB16-7302-8A8F-86C57BB4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DF3BD-6150-2612-A31C-6F677496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06314-446A-607F-68FA-934E05F8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7D83A-F926-9780-C76A-097E3E82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0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52CE3-6FDA-A8D8-5B98-0EE319FA1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13D79-BFB4-D569-F01E-76D27B13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F3238-0DA8-E993-9AE3-C704D429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6CE1E-3E20-21D4-E374-91A42E2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8588-F04A-CF95-CE9E-A2E68124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0BDE0-3CDA-6D0F-20A9-3274C211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BD383-55D0-0802-B782-19370157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0E96-FA3E-3729-B0FC-06CC7E25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97F61-4AB1-4169-077F-A8C8BDCE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2D88-5667-6084-511B-2DEC9BC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A4DA-9F8F-4EA9-DA93-241D3C11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1BAB4-CF4B-734B-CFDF-D7F6C3A9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A478-D6B6-3D2E-B923-860C74D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ECC1-20FB-B834-836D-55FE079D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A28EC-E282-CBE2-E7C0-7A64386E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1B180-371C-239E-9CEB-866660B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C6F73-28A4-B3D4-46D7-023E5E2F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B1169-CEC9-827A-A7FF-BE81C91B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1C81C-61CB-22CA-3FBD-6144530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60341-4601-69BF-7B17-F745EAE2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3771D-C96D-DE5A-41CE-4E8D771F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F869-CBD0-E4F5-260A-25C0AD82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364A3-B2D3-85B1-DFE8-4DF3C386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0299A-1338-C063-F007-56D0F5BC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BFB6-8E88-E292-266A-FB3EE906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5114D-27B4-3229-5033-567A140FF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B5481-FC4E-3C14-4DC2-B0C581A3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C5B0D-C466-D9BD-4C81-95880D45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0DCC1-813A-7961-91E7-F51BFE3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C073A-1E5D-123A-288D-B2488F70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1D9563-4592-99BB-031A-DED95CF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E6028-20B0-5A26-6CEC-57E222D0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5CB89-C610-1A28-C07C-4E8815F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8FA11-E979-7CF2-BAF4-5F0C7E6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678DBC-4D80-74DE-E66A-5EAFCEE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E792A-42F4-CD83-1D3C-C6E932AC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2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2965-8C8E-7F8D-F5CB-1C71B52C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0D9F8-EF8E-6022-169A-4C8EBA27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373C3-AB6D-16C2-AE33-25447123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5C755-8856-0923-0D1C-14843236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164F3-6BF4-0093-0683-E40D9B50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87999-B359-2CDC-525B-5C101F08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9163-032C-7579-1331-8D2DB99E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644D53-40E6-F49D-0910-CE6624EF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09F39-E92F-64D9-5A62-4D8B566E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63A07-353D-F4E7-1F9F-737F385B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337B2-E392-ED3E-AAD1-816137D0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8C712-D8E4-2313-7A26-6034481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F393D-6496-16B8-B3DC-ECBCE16B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5305F-DBBA-9531-EE85-F2870C68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C3B4C-3080-0765-40C7-7A34FC25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BC2A-C67C-45CF-BC08-A3E54330D33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7EC8-CAE6-6FBC-52C2-3AD2CB02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A5EC9-96B8-974A-D9E5-2A39B955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659F-00BB-4DFE-AD48-F8F72275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zh-CN" sz="8800" b="1" dirty="0"/>
              <a:t> Web3 Alarm Clock</a:t>
            </a:r>
            <a:endParaRPr lang="zh-CN" altLang="en-US" sz="8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CFBAAA-C740-ED03-8540-DEFD3E2F2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05" y="-84024"/>
            <a:ext cx="11875589" cy="2645011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7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2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12800" dirty="0"/>
              <a:t>物联网：</a:t>
            </a:r>
            <a:endParaRPr lang="en-US" altLang="zh-CN" sz="12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latin typeface="+mn-ea"/>
              </a:rPr>
              <a:t>智能家居：控制家庭设备的启停，如定时开关灯、调节温度等。</a:t>
            </a: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latin typeface="+mn-ea"/>
              </a:rPr>
              <a:t>健康管理：提醒用户进行锻炼、服药、休息等，帮助养成良好的生活习惯。</a:t>
            </a: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latin typeface="+mn-ea"/>
              </a:rPr>
              <a:t>金融交易：提醒投资者进行交易操作，如买入或卖出股票、加密货币等。</a:t>
            </a: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>
                <a:latin typeface="+mn-ea"/>
              </a:rPr>
              <a:t>生产调度：在工厂中协调各部门的工作，确保生产流程的顺利进行。</a:t>
            </a: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75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144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14400" dirty="0"/>
              <a:t>Ip</a:t>
            </a:r>
            <a:r>
              <a:rPr lang="zh-CN" altLang="en-US" sz="14400" dirty="0"/>
              <a:t>定位和打卡：</a:t>
            </a:r>
            <a:endParaRPr lang="en-US" altLang="zh-CN" sz="144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CN" sz="7500" dirty="0"/>
          </a:p>
          <a:p>
            <a:pPr algn="l">
              <a:spcBef>
                <a:spcPts val="0"/>
              </a:spcBef>
            </a:pPr>
            <a:r>
              <a:rPr lang="zh-CN" altLang="en-US" sz="9600" dirty="0">
                <a:latin typeface="+mn-ea"/>
              </a:rPr>
              <a:t>协作办公用于团队成员的协作，提醒大家在特定时间进行会议、讨论或完成共同任务。</a:t>
            </a:r>
            <a:endParaRPr lang="en-US" altLang="zh-CN" sz="9600" dirty="0">
              <a:latin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75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D56D2E85-B69B-70D5-701D-DBA02FAD58DB}"/>
              </a:ext>
            </a:extLst>
          </p:cNvPr>
          <p:cNvSpPr txBox="1">
            <a:spLocks/>
          </p:cNvSpPr>
          <p:nvPr/>
        </p:nvSpPr>
        <p:spPr>
          <a:xfrm>
            <a:off x="-88392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800" b="1" dirty="0"/>
          </a:p>
          <a:p>
            <a:endParaRPr lang="zh-CN" altLang="en-US" sz="8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79639-1997-AD63-303D-C8839B70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### Code link https://github.com/ ### Demo link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6B28FA4-1E5E-6B86-ED37-92CAF8AFEFAE}"/>
              </a:ext>
            </a:extLst>
          </p:cNvPr>
          <p:cNvSpPr txBox="1">
            <a:spLocks/>
          </p:cNvSpPr>
          <p:nvPr/>
        </p:nvSpPr>
        <p:spPr>
          <a:xfrm>
            <a:off x="381725" y="2601119"/>
            <a:ext cx="10213704" cy="336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8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9A1F82-4180-6F90-8C8A-EBA2300D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009" y="812799"/>
            <a:ext cx="7034963" cy="1331471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项目背景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AA52C54C-89AC-47A6-77F6-2E7E01468B9C}"/>
              </a:ext>
            </a:extLst>
          </p:cNvPr>
          <p:cNvSpPr txBox="1">
            <a:spLocks/>
          </p:cNvSpPr>
          <p:nvPr/>
        </p:nvSpPr>
        <p:spPr>
          <a:xfrm>
            <a:off x="1680865" y="3127828"/>
            <a:ext cx="9502950" cy="1781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7200" dirty="0"/>
              <a:t>在本次</a:t>
            </a:r>
            <a:r>
              <a:rPr lang="en-US" altLang="zh-CN" sz="7200" dirty="0"/>
              <a:t>Solidity Mini-</a:t>
            </a:r>
            <a:r>
              <a:rPr lang="en-US" altLang="zh-CN" sz="7200" dirty="0" err="1"/>
              <a:t>HackerHouse</a:t>
            </a:r>
            <a:r>
              <a:rPr lang="en-US" altLang="zh-CN" sz="7200" dirty="0"/>
              <a:t>@</a:t>
            </a:r>
            <a:r>
              <a:rPr lang="zh-CN" altLang="en-US" sz="7200" dirty="0"/>
              <a:t>上海的活动中，由于参加活动成员当天起晚了，又还堵在路上，群内发起</a:t>
            </a:r>
            <a:r>
              <a:rPr lang="en-US" altLang="zh-CN" sz="7200" dirty="0"/>
              <a:t>web3</a:t>
            </a:r>
            <a:r>
              <a:rPr lang="zh-CN" altLang="en-US" sz="7200" dirty="0"/>
              <a:t>闹钟</a:t>
            </a:r>
            <a:r>
              <a:rPr lang="en-US" altLang="zh-CN" sz="7200" dirty="0"/>
              <a:t>demo</a:t>
            </a:r>
            <a:r>
              <a:rPr lang="zh-CN" altLang="en-US" sz="7200" dirty="0"/>
              <a:t>提议，着手进行开发</a:t>
            </a:r>
            <a:r>
              <a:rPr lang="zh-CN" altLang="en-US" sz="7200" dirty="0">
                <a:effectLst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4ABC3-6042-86E2-636D-286539B9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009" y="812799"/>
            <a:ext cx="7034963" cy="1331471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项目介绍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AA52C54C-89AC-47A6-77F6-2E7E01468B9C}"/>
              </a:ext>
            </a:extLst>
          </p:cNvPr>
          <p:cNvSpPr txBox="1">
            <a:spLocks/>
          </p:cNvSpPr>
          <p:nvPr/>
        </p:nvSpPr>
        <p:spPr>
          <a:xfrm>
            <a:off x="1680866" y="3127828"/>
            <a:ext cx="8580734" cy="1331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7200" dirty="0">
                <a:effectLst/>
              </a:rPr>
              <a:t>一个闹钟合约，允许用户设置闹钟，并在特定时间触发后获得存款金额。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8B384-17F2-24FA-E283-F98B6C54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009" y="812799"/>
            <a:ext cx="7034963" cy="1331471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核心功能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AA52C54C-89AC-47A6-77F6-2E7E01468B9C}"/>
              </a:ext>
            </a:extLst>
          </p:cNvPr>
          <p:cNvSpPr txBox="1">
            <a:spLocks/>
          </p:cNvSpPr>
          <p:nvPr/>
        </p:nvSpPr>
        <p:spPr>
          <a:xfrm>
            <a:off x="1680866" y="3127828"/>
            <a:ext cx="8580734" cy="1331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7200" dirty="0">
                <a:effectLst/>
              </a:rPr>
              <a:t>1</a:t>
            </a:r>
            <a:r>
              <a:rPr lang="zh-CN" altLang="en-US" sz="7200" dirty="0">
                <a:effectLst/>
              </a:rPr>
              <a:t>、支持用户设置闹钟的起始时间和结束时间。</a:t>
            </a:r>
          </a:p>
          <a:p>
            <a:pPr>
              <a:lnSpc>
                <a:spcPct val="100000"/>
              </a:lnSpc>
            </a:pPr>
            <a:r>
              <a:rPr lang="en-US" altLang="zh-CN" sz="7200" dirty="0">
                <a:effectLst/>
              </a:rPr>
              <a:t>2</a:t>
            </a:r>
            <a:r>
              <a:rPr lang="zh-CN" altLang="en-US" sz="7200" dirty="0">
                <a:effectLst/>
              </a:rPr>
              <a:t>、精确检测当前块的时间戳，确保闹钟按时触发。</a:t>
            </a:r>
          </a:p>
          <a:p>
            <a:pPr>
              <a:lnSpc>
                <a:spcPct val="100000"/>
              </a:lnSpc>
            </a:pPr>
            <a:r>
              <a:rPr lang="en-US" altLang="zh-CN" sz="7200" dirty="0">
                <a:effectLst/>
              </a:rPr>
              <a:t>3</a:t>
            </a:r>
            <a:r>
              <a:rPr lang="zh-CN" altLang="en-US" sz="7200" dirty="0">
                <a:effectLst/>
              </a:rPr>
              <a:t>、触发后，自动将存款金额转移给用户。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EFFB15-0E42-F817-689D-668A4A81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1、支持用户设置闹钟的起始时间和结束时间。 2、精确检测当前块的时间戳，确保闹钟按时触发。 3、触发后，自动将存款金额转移给用户。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18A76-6909-2259-6071-37E38D78D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2457" y="39075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合约结构</a:t>
            </a:r>
            <a:endParaRPr lang="zh-CN" altLang="en-US" sz="88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F434072B-41A6-8861-2590-E158846E3218}"/>
              </a:ext>
            </a:extLst>
          </p:cNvPr>
          <p:cNvSpPr txBox="1">
            <a:spLocks/>
          </p:cNvSpPr>
          <p:nvPr/>
        </p:nvSpPr>
        <p:spPr>
          <a:xfrm>
            <a:off x="102661" y="2714170"/>
            <a:ext cx="10899168" cy="5167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8800" b="1" dirty="0"/>
              <a:t>1. </a:t>
            </a:r>
            <a:r>
              <a:rPr lang="en-US" altLang="zh-CN" sz="8800" b="1" dirty="0" err="1"/>
              <a:t>depositAmount</a:t>
            </a:r>
            <a:r>
              <a:rPr lang="zh-CN" altLang="en-US" sz="8800" b="1" dirty="0"/>
              <a:t>： 这是一个公共的 </a:t>
            </a:r>
            <a:r>
              <a:rPr lang="en-US" altLang="zh-CN" sz="8800" b="1" dirty="0" err="1"/>
              <a:t>uint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类型变量，表示存款金额，值为 </a:t>
            </a:r>
            <a:r>
              <a:rPr lang="en-US" altLang="zh-CN" sz="8800" b="1" dirty="0"/>
              <a:t>10 ** 15</a:t>
            </a:r>
            <a:r>
              <a:rPr lang="zh-CN" altLang="en-US" sz="8800" b="1" dirty="0"/>
              <a:t>。</a:t>
            </a:r>
          </a:p>
          <a:p>
            <a:pPr algn="l"/>
            <a:r>
              <a:rPr lang="en-US" altLang="zh-CN" sz="8800" b="1" dirty="0"/>
              <a:t>2. </a:t>
            </a:r>
            <a:r>
              <a:rPr lang="en-US" altLang="zh-CN" sz="8800" b="1" dirty="0" err="1"/>
              <a:t>AlarmActivated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事件： 用于记录闹钟的激活事件，包含一个时间戳。</a:t>
            </a:r>
          </a:p>
          <a:p>
            <a:pPr algn="l"/>
            <a:r>
              <a:rPr lang="en-US" altLang="zh-CN" sz="8800" b="1" dirty="0"/>
              <a:t>3. </a:t>
            </a:r>
            <a:r>
              <a:rPr lang="en-US" altLang="zh-CN" sz="8800" b="1" dirty="0" err="1"/>
              <a:t>Alarmclock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结构体： 包含开始时间 </a:t>
            </a:r>
            <a:r>
              <a:rPr lang="en-US" altLang="zh-CN" sz="8800" b="1" dirty="0" err="1"/>
              <a:t>timestart</a:t>
            </a:r>
            <a:r>
              <a:rPr lang="zh-CN" altLang="en-US" sz="8800" b="1" dirty="0"/>
              <a:t>、结束时间 </a:t>
            </a:r>
            <a:r>
              <a:rPr lang="en-US" altLang="zh-CN" sz="8800" b="1" dirty="0" err="1"/>
              <a:t>timeend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和用户地址 </a:t>
            </a:r>
            <a:r>
              <a:rPr lang="en-US" altLang="zh-CN" sz="8800" b="1" dirty="0"/>
              <a:t>user</a:t>
            </a:r>
            <a:r>
              <a:rPr lang="zh-CN" altLang="en-US" sz="8800" b="1" dirty="0"/>
              <a:t>。</a:t>
            </a:r>
          </a:p>
          <a:p>
            <a:pPr algn="l"/>
            <a:r>
              <a:rPr lang="en-US" altLang="zh-CN" sz="8800" b="1" dirty="0"/>
              <a:t>4. nonce</a:t>
            </a:r>
            <a:r>
              <a:rPr lang="zh-CN" altLang="en-US" sz="8800" b="1" dirty="0"/>
              <a:t>： 公共的 </a:t>
            </a:r>
            <a:r>
              <a:rPr lang="en-US" altLang="zh-CN" sz="8800" b="1" dirty="0" err="1"/>
              <a:t>uint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类型变量，用于标识闹钟的编号。</a:t>
            </a:r>
          </a:p>
          <a:p>
            <a:pPr algn="l"/>
            <a:r>
              <a:rPr lang="en-US" altLang="zh-CN" sz="8800" b="1" dirty="0"/>
              <a:t>5. </a:t>
            </a:r>
            <a:r>
              <a:rPr lang="en-US" altLang="zh-CN" sz="8800" b="1" dirty="0" err="1"/>
              <a:t>infoone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映射： 存储了每个闹钟的详细信息，根据 </a:t>
            </a:r>
            <a:r>
              <a:rPr lang="en-US" altLang="zh-CN" sz="8800" b="1" dirty="0"/>
              <a:t>nonce </a:t>
            </a:r>
            <a:r>
              <a:rPr lang="zh-CN" altLang="en-US" sz="8800" b="1" dirty="0"/>
              <a:t>进行索引。</a:t>
            </a:r>
          </a:p>
          <a:p>
            <a:pPr algn="l"/>
            <a:r>
              <a:rPr lang="en-US" altLang="zh-CN" sz="8800" b="1" dirty="0"/>
              <a:t>6. </a:t>
            </a:r>
            <a:r>
              <a:rPr lang="en-US" altLang="zh-CN" sz="8800" b="1" dirty="0" err="1"/>
              <a:t>setAlarm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函数：接收起始时间和结束时间。检查支付的金额是否等于存款金额。增加 </a:t>
            </a:r>
            <a:r>
              <a:rPr lang="en-US" altLang="zh-CN" sz="8800" b="1" dirty="0"/>
              <a:t>nonce </a:t>
            </a:r>
            <a:r>
              <a:rPr lang="zh-CN" altLang="en-US" sz="8800" b="1" dirty="0"/>
              <a:t>值。将闹钟信息存储在 </a:t>
            </a:r>
            <a:r>
              <a:rPr lang="en-US" altLang="zh-CN" sz="8800" b="1" dirty="0" err="1"/>
              <a:t>infoone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映射中。</a:t>
            </a:r>
          </a:p>
          <a:p>
            <a:pPr algn="l"/>
            <a:r>
              <a:rPr lang="en-US" altLang="zh-CN" sz="8800" b="1" dirty="0"/>
              <a:t>7. </a:t>
            </a:r>
            <a:r>
              <a:rPr lang="en-US" altLang="zh-CN" sz="8800" b="1" dirty="0" err="1"/>
              <a:t>wakeUp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函数：检查调用者是否是闹钟的用户。检查当前块的时间戳是否在闹钟的时间范围内。将闹钟的用户设置为零，并向调用者转移存款金额。</a:t>
            </a:r>
          </a:p>
          <a:p>
            <a:pPr algn="l"/>
            <a:r>
              <a:rPr lang="en-US" altLang="zh-CN" sz="8800" b="1" dirty="0"/>
              <a:t>8. </a:t>
            </a:r>
            <a:r>
              <a:rPr lang="en-US" altLang="zh-CN" sz="8800" b="1" dirty="0" err="1"/>
              <a:t>gettime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函数： 返回当前块的时间戳。</a:t>
            </a:r>
            <a:endParaRPr lang="en-US" altLang="zh-CN" sz="8800" b="1" dirty="0"/>
          </a:p>
          <a:p>
            <a:pPr algn="l"/>
            <a:r>
              <a:rPr lang="en-US" altLang="zh-CN" sz="8800" b="1" dirty="0"/>
              <a:t>9.getInfosByAddress </a:t>
            </a:r>
            <a:r>
              <a:rPr lang="zh-CN" altLang="en-US" sz="8800" b="1" dirty="0"/>
              <a:t>函数：根据用户地址获取相关信息，并以字节数组形式返回。</a:t>
            </a:r>
            <a:endParaRPr lang="zh-CN" altLang="en-US" sz="8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564AB-35A0-BDBE-8E4F-0D1EDE36D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1863"/>
            <a:ext cx="7554351" cy="1655762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使用步骤</a:t>
            </a:r>
            <a:endParaRPr lang="zh-CN" altLang="en-US" sz="88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C3A53F8-9A71-69F5-901F-32AC1432D0EF}"/>
              </a:ext>
            </a:extLst>
          </p:cNvPr>
          <p:cNvSpPr txBox="1">
            <a:spLocks/>
          </p:cNvSpPr>
          <p:nvPr/>
        </p:nvSpPr>
        <p:spPr>
          <a:xfrm>
            <a:off x="577557" y="2433711"/>
            <a:ext cx="10423378" cy="3010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800" b="1" dirty="0"/>
              <a:t>编译代码：使用 </a:t>
            </a:r>
            <a:r>
              <a:rPr lang="en-US" altLang="zh-CN" sz="8800" b="1" dirty="0"/>
              <a:t>Solidity </a:t>
            </a:r>
            <a:r>
              <a:rPr lang="zh-CN" altLang="en-US" sz="8800" b="1" dirty="0"/>
              <a:t>编译器将代码编译成字节码。</a:t>
            </a:r>
          </a:p>
          <a:p>
            <a:pPr algn="l"/>
            <a:r>
              <a:rPr lang="zh-CN" altLang="en-US" sz="8800" b="1" dirty="0"/>
              <a:t>部署合约：将编译后的字节码部署到</a:t>
            </a:r>
            <a:r>
              <a:rPr lang="en-US" altLang="zh-CN" sz="8800" b="1" dirty="0"/>
              <a:t>morph</a:t>
            </a:r>
            <a:r>
              <a:rPr lang="zh-CN" altLang="en-US" sz="8800" b="1" dirty="0"/>
              <a:t>区块链环境中。</a:t>
            </a:r>
          </a:p>
          <a:p>
            <a:pPr algn="l"/>
            <a:r>
              <a:rPr lang="zh-CN" altLang="en-US" sz="8800" b="1" dirty="0"/>
              <a:t>设置闹钟：</a:t>
            </a:r>
          </a:p>
          <a:p>
            <a:pPr algn="l"/>
            <a:r>
              <a:rPr lang="zh-CN" altLang="en-US" sz="8800" b="1" dirty="0"/>
              <a:t>调用 </a:t>
            </a:r>
            <a:r>
              <a:rPr lang="en-US" altLang="zh-CN" sz="8800" b="1" dirty="0" err="1"/>
              <a:t>setAlarm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函数，传递起始时间和结束时间，并支付指定的存款金额。</a:t>
            </a:r>
          </a:p>
          <a:p>
            <a:pPr algn="l"/>
            <a:r>
              <a:rPr lang="zh-CN" altLang="en-US" sz="8800" b="1" dirty="0"/>
              <a:t>唤醒闹钟：</a:t>
            </a:r>
          </a:p>
          <a:p>
            <a:pPr algn="l"/>
            <a:r>
              <a:rPr lang="zh-CN" altLang="en-US" sz="8800" b="1" dirty="0"/>
              <a:t>在闹钟时间范围内，调用 </a:t>
            </a:r>
            <a:r>
              <a:rPr lang="en-US" altLang="zh-CN" sz="8800" b="1" dirty="0" err="1"/>
              <a:t>wakeUp</a:t>
            </a:r>
            <a:r>
              <a:rPr lang="en-US" altLang="zh-CN" sz="8800" b="1" dirty="0"/>
              <a:t> </a:t>
            </a:r>
            <a:r>
              <a:rPr lang="zh-CN" altLang="en-US" sz="8800" b="1" dirty="0"/>
              <a:t>函数，以获取存款金额。</a:t>
            </a:r>
            <a:endParaRPr lang="zh-CN" altLang="en-US" sz="8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8BF56-9076-1E96-0904-CFEEF2C0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1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1863"/>
            <a:ext cx="7554351" cy="1655762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存款用途</a:t>
            </a:r>
            <a:endParaRPr lang="zh-CN" altLang="en-US" sz="88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C3A53F8-9A71-69F5-901F-32AC1432D0EF}"/>
              </a:ext>
            </a:extLst>
          </p:cNvPr>
          <p:cNvSpPr txBox="1">
            <a:spLocks/>
          </p:cNvSpPr>
          <p:nvPr/>
        </p:nvSpPr>
        <p:spPr>
          <a:xfrm>
            <a:off x="577557" y="2422355"/>
            <a:ext cx="10061414" cy="29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8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8BF56-9076-1E96-0904-CFEEF2C0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00A0875F-7B25-0C7E-477B-094E96278570}"/>
              </a:ext>
            </a:extLst>
          </p:cNvPr>
          <p:cNvSpPr txBox="1">
            <a:spLocks/>
          </p:cNvSpPr>
          <p:nvPr/>
        </p:nvSpPr>
        <p:spPr>
          <a:xfrm>
            <a:off x="370115" y="1917626"/>
            <a:ext cx="9041171" cy="4062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8400" b="1" dirty="0"/>
          </a:p>
          <a:p>
            <a:pPr algn="l"/>
            <a:r>
              <a:rPr lang="zh-CN" altLang="en-US" sz="8400" b="1" dirty="0"/>
              <a:t>用途：</a:t>
            </a:r>
            <a:endParaRPr lang="en-US" altLang="zh-CN" sz="8400" b="1" dirty="0"/>
          </a:p>
          <a:p>
            <a:pPr algn="l"/>
            <a:r>
              <a:rPr lang="zh-CN" altLang="en-US" sz="8400" dirty="0"/>
              <a:t>保证金：确保参与者履行活动的保证。</a:t>
            </a:r>
          </a:p>
          <a:p>
            <a:pPr algn="l"/>
            <a:r>
              <a:rPr lang="zh-CN" altLang="en-US" sz="8400" dirty="0"/>
              <a:t>奖励或激励：给予参与者奖励：</a:t>
            </a:r>
            <a:r>
              <a:rPr lang="en-US" altLang="zh-CN" sz="8400" dirty="0"/>
              <a:t>NFT</a:t>
            </a:r>
            <a:r>
              <a:rPr lang="zh-CN" altLang="en-US" sz="8400" dirty="0"/>
              <a:t>或者周边。</a:t>
            </a:r>
          </a:p>
          <a:p>
            <a:pPr algn="l"/>
            <a:r>
              <a:rPr lang="zh-CN" altLang="en-US" sz="8400" dirty="0"/>
              <a:t>资金储备：作为社区团队的合约的资金储备，以应对可能的需求或情况。</a:t>
            </a:r>
          </a:p>
          <a:p>
            <a:pPr algn="l"/>
            <a:endParaRPr lang="en-US" altLang="zh-CN" sz="8800" b="1" dirty="0"/>
          </a:p>
          <a:p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49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811" y="562642"/>
            <a:ext cx="9144000" cy="2645011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案例展示</a:t>
            </a:r>
          </a:p>
          <a:p>
            <a:endParaRPr lang="pt-BR" altLang="zh-CN" sz="88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D56D2E85-B69B-70D5-701D-DBA02FAD58DB}"/>
              </a:ext>
            </a:extLst>
          </p:cNvPr>
          <p:cNvSpPr txBox="1">
            <a:spLocks/>
          </p:cNvSpPr>
          <p:nvPr/>
        </p:nvSpPr>
        <p:spPr>
          <a:xfrm>
            <a:off x="-88392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800" b="1" dirty="0"/>
          </a:p>
          <a:p>
            <a:endParaRPr lang="zh-CN" altLang="en-US" sz="8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79639-1997-AD63-303D-C8839B70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### Code link https://github.com/ ### Demo link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6B28FA4-1E5E-6B86-ED37-92CAF8AFEFAE}"/>
              </a:ext>
            </a:extLst>
          </p:cNvPr>
          <p:cNvSpPr txBox="1">
            <a:spLocks/>
          </p:cNvSpPr>
          <p:nvPr/>
        </p:nvSpPr>
        <p:spPr>
          <a:xfrm>
            <a:off x="396239" y="2238261"/>
            <a:ext cx="9144000" cy="4057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zh-CN" sz="8800" dirty="0"/>
              <a:t>Code link</a:t>
            </a:r>
          </a:p>
          <a:p>
            <a:pPr algn="l"/>
            <a:r>
              <a:rPr lang="pt-BR" altLang="zh-CN" sz="8800"/>
              <a:t>https://github.com/Mt-Youya/web3-alarm</a:t>
            </a:r>
            <a:endParaRPr lang="pt-BR" altLang="zh-CN" sz="8800" dirty="0"/>
          </a:p>
          <a:p>
            <a:pPr algn="l"/>
            <a:r>
              <a:rPr lang="pt-BR" altLang="zh-CN" sz="8800" dirty="0"/>
              <a:t>Demo link</a:t>
            </a:r>
          </a:p>
          <a:p>
            <a:pPr algn="l"/>
            <a:r>
              <a:rPr lang="pt-BR" altLang="zh-CN" sz="8800" dirty="0"/>
              <a:t>https://web3-alarm.pages.dev/</a:t>
            </a:r>
          </a:p>
          <a:p>
            <a:pPr algn="l"/>
            <a:endParaRPr lang="pt-BR" altLang="zh-CN" sz="8800" dirty="0"/>
          </a:p>
          <a:p>
            <a:pPr algn="l"/>
            <a:endParaRPr lang="pt-BR" altLang="zh-CN" sz="8800" dirty="0"/>
          </a:p>
          <a:p>
            <a:pPr algn="l"/>
            <a:endParaRPr lang="zh-CN" altLang="en-US" sz="8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C85F22-D6A2-9AB1-CB9B-E5F63115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B58D8-0744-91BA-0AE1-4AB6AAED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811" y="5626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总结与思考</a:t>
            </a:r>
            <a:endParaRPr lang="pt-BR" altLang="zh-CN" sz="88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D56D2E85-B69B-70D5-701D-DBA02FAD58DB}"/>
              </a:ext>
            </a:extLst>
          </p:cNvPr>
          <p:cNvSpPr txBox="1">
            <a:spLocks/>
          </p:cNvSpPr>
          <p:nvPr/>
        </p:nvSpPr>
        <p:spPr>
          <a:xfrm>
            <a:off x="-88392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800" b="1" dirty="0"/>
          </a:p>
          <a:p>
            <a:endParaRPr lang="zh-CN" altLang="en-US" sz="8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79639-1997-AD63-303D-C8839B70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### Code link https://github.com/ ### Demo link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6B28FA4-1E5E-6B86-ED37-92CAF8AFEFAE}"/>
              </a:ext>
            </a:extLst>
          </p:cNvPr>
          <p:cNvSpPr txBox="1">
            <a:spLocks/>
          </p:cNvSpPr>
          <p:nvPr/>
        </p:nvSpPr>
        <p:spPr>
          <a:xfrm>
            <a:off x="381725" y="2601119"/>
            <a:ext cx="10213704" cy="3364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7200" dirty="0"/>
              <a:t>闹钟作为一个统一行动的信息，可以在</a:t>
            </a:r>
            <a:r>
              <a:rPr lang="en-US" altLang="zh-CN" sz="7200" dirty="0"/>
              <a:t>Web3</a:t>
            </a:r>
            <a:r>
              <a:rPr lang="zh-CN" altLang="en-US" sz="7200" dirty="0"/>
              <a:t>去中心化的道路中做到什么？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4890D5-E8C6-2726-2820-BF159B4B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6" y="1"/>
            <a:ext cx="2780714" cy="2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663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洪斌 颜</dc:creator>
  <cp:lastModifiedBy>洪斌 颜</cp:lastModifiedBy>
  <cp:revision>6</cp:revision>
  <dcterms:created xsi:type="dcterms:W3CDTF">2024-04-14T01:38:29Z</dcterms:created>
  <dcterms:modified xsi:type="dcterms:W3CDTF">2024-04-14T05:48:13Z</dcterms:modified>
</cp:coreProperties>
</file>