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F585-343D-4B69-B1C1-A23827C7E86E}" type="datetimeFigureOut">
              <a:rPr lang="tr-TR" smtClean="0"/>
              <a:t>19.03.2018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18F9-C2D1-4CA2-8B80-67CB256A2A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665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F585-343D-4B69-B1C1-A23827C7E86E}" type="datetimeFigureOut">
              <a:rPr lang="tr-TR" smtClean="0"/>
              <a:t>19.03.2018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18F9-C2D1-4CA2-8B80-67CB256A2A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15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F585-343D-4B69-B1C1-A23827C7E86E}" type="datetimeFigureOut">
              <a:rPr lang="tr-TR" smtClean="0"/>
              <a:t>19.03.2018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18F9-C2D1-4CA2-8B80-67CB256A2A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065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F585-343D-4B69-B1C1-A23827C7E86E}" type="datetimeFigureOut">
              <a:rPr lang="tr-TR" smtClean="0"/>
              <a:t>19.03.2018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18F9-C2D1-4CA2-8B80-67CB256A2A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334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F585-343D-4B69-B1C1-A23827C7E86E}" type="datetimeFigureOut">
              <a:rPr lang="tr-TR" smtClean="0"/>
              <a:t>19.03.2018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18F9-C2D1-4CA2-8B80-67CB256A2A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102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F585-343D-4B69-B1C1-A23827C7E86E}" type="datetimeFigureOut">
              <a:rPr lang="tr-TR" smtClean="0"/>
              <a:t>19.03.2018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18F9-C2D1-4CA2-8B80-67CB256A2A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43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F585-343D-4B69-B1C1-A23827C7E86E}" type="datetimeFigureOut">
              <a:rPr lang="tr-TR" smtClean="0"/>
              <a:t>19.03.2018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18F9-C2D1-4CA2-8B80-67CB256A2A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254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F585-343D-4B69-B1C1-A23827C7E86E}" type="datetimeFigureOut">
              <a:rPr lang="tr-TR" smtClean="0"/>
              <a:t>19.03.2018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18F9-C2D1-4CA2-8B80-67CB256A2A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316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F585-343D-4B69-B1C1-A23827C7E86E}" type="datetimeFigureOut">
              <a:rPr lang="tr-TR" smtClean="0"/>
              <a:t>19.03.2018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18F9-C2D1-4CA2-8B80-67CB256A2A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388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F585-343D-4B69-B1C1-A23827C7E86E}" type="datetimeFigureOut">
              <a:rPr lang="tr-TR" smtClean="0"/>
              <a:t>19.03.2018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18F9-C2D1-4CA2-8B80-67CB256A2A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04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F585-343D-4B69-B1C1-A23827C7E86E}" type="datetimeFigureOut">
              <a:rPr lang="tr-TR" smtClean="0"/>
              <a:t>19.03.2018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18F9-C2D1-4CA2-8B80-67CB256A2A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030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8F585-343D-4B69-B1C1-A23827C7E86E}" type="datetimeFigureOut">
              <a:rPr lang="tr-TR" smtClean="0"/>
              <a:t>19.03.2018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D18F9-C2D1-4CA2-8B80-67CB256A2A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178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Designing with planar magnetics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Furkan Tokgöz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46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Design</a:t>
            </a:r>
            <a:endParaRPr lang="tr-T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3" t="27531" r="17843" b="10436"/>
          <a:stretch/>
        </p:blipFill>
        <p:spPr bwMode="auto">
          <a:xfrm>
            <a:off x="1187624" y="1700808"/>
            <a:ext cx="692862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03648" y="3284984"/>
            <a:ext cx="64087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4433" y="593564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Fig.5. Copper winding table [2]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1440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Design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J= 4/0.000697 = 5739 A/cm^2 (!)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8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smtClean="0"/>
              <a:t>Inductor design ferrite cores,Magnetics Inc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Transformer and Inductor Design Handbook  Chapter 20, McLyman</a:t>
            </a:r>
          </a:p>
          <a:p>
            <a:pPr marL="514350" indent="-514350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979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Planar Magnetics</a:t>
            </a:r>
            <a:endParaRPr lang="tr-TR" dirty="0"/>
          </a:p>
        </p:txBody>
      </p:sp>
      <p:pic>
        <p:nvPicPr>
          <p:cNvPr id="4" name="Picture 2" descr="C:\Users\furka\Desktop\Planar_Transformer_Exploded-300x22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72816"/>
            <a:ext cx="5112568" cy="383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47864" y="580526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Fig.1. Planar inductor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7987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Advantages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Low profile</a:t>
            </a:r>
          </a:p>
          <a:p>
            <a:r>
              <a:rPr lang="tr-TR" dirty="0" smtClean="0"/>
              <a:t>Better thermal characteristics</a:t>
            </a:r>
          </a:p>
          <a:p>
            <a:r>
              <a:rPr lang="tr-TR" dirty="0" smtClean="0"/>
              <a:t>Easy manufacturing</a:t>
            </a:r>
          </a:p>
          <a:p>
            <a:r>
              <a:rPr lang="tr-TR" dirty="0" smtClean="0"/>
              <a:t>Constant parasitics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16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Disadvantages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Greater footprint</a:t>
            </a:r>
          </a:p>
          <a:p>
            <a:r>
              <a:rPr lang="tr-TR" dirty="0" smtClean="0"/>
              <a:t>High parasitic capacitance</a:t>
            </a:r>
          </a:p>
          <a:p>
            <a:r>
              <a:rPr lang="tr-TR" dirty="0" smtClean="0"/>
              <a:t>Low number of turns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095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Winding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1" t="32428" r="30040" b="22930"/>
          <a:stretch/>
        </p:blipFill>
        <p:spPr bwMode="auto">
          <a:xfrm>
            <a:off x="2267744" y="1988841"/>
            <a:ext cx="4729404" cy="326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7864" y="5594297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Fig.2. E core winding [2]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46721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Winding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4" t="41304" r="26462" b="22101"/>
          <a:stretch/>
        </p:blipFill>
        <p:spPr bwMode="auto">
          <a:xfrm>
            <a:off x="1475656" y="2420888"/>
            <a:ext cx="5605670" cy="2676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9832" y="530120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Fig.3. R core winding [2]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50003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Parameters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L= 0.8 mH</a:t>
            </a:r>
          </a:p>
          <a:p>
            <a:r>
              <a:rPr lang="tr-TR" dirty="0" smtClean="0"/>
              <a:t>I= 4 A</a:t>
            </a:r>
          </a:p>
          <a:p>
            <a:r>
              <a:rPr lang="tr-TR" dirty="0" smtClean="0"/>
              <a:t>J= 400 A/cm^2</a:t>
            </a:r>
          </a:p>
          <a:p>
            <a:r>
              <a:rPr lang="tr-TR" dirty="0" smtClean="0"/>
              <a:t>f=50 kHz</a:t>
            </a:r>
          </a:p>
          <a:p>
            <a:r>
              <a:rPr lang="el-GR" dirty="0" smtClean="0"/>
              <a:t>Δ</a:t>
            </a:r>
            <a:r>
              <a:rPr lang="tr-TR" dirty="0" smtClean="0"/>
              <a:t>T=50 C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25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Design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LI^2=12.8 mJ</a:t>
            </a:r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2" t="19022" r="24527" b="1993"/>
          <a:stretch/>
        </p:blipFill>
        <p:spPr bwMode="auto">
          <a:xfrm>
            <a:off x="1907704" y="2132856"/>
            <a:ext cx="5472608" cy="397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796136" y="4581128"/>
            <a:ext cx="0" cy="936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99792" y="4581128"/>
            <a:ext cx="31284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71800" y="610961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Fig.4. Inductance factor vs energy graph [1]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55812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Design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𝑁</m:t>
                    </m:r>
                    <m:r>
                      <a:rPr lang="tr-TR" b="0" i="1" smtClean="0">
                        <a:latin typeface="Cambria Math"/>
                      </a:rPr>
                      <m:t>=1000</m:t>
                    </m:r>
                    <m:rad>
                      <m:radPr>
                        <m:degHide m:val="on"/>
                        <m:ctrlPr>
                          <a:rPr lang="tr-TR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tr-T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tr-TR" b="0" i="1" smtClean="0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tr-T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/>
                                  </a:rPr>
                                  <m:t>𝐿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tr-TR" dirty="0" smtClean="0"/>
                  <a:t> = 36 turns</a:t>
                </a:r>
              </a:p>
              <a:p>
                <a:r>
                  <a:rPr lang="tr-TR" dirty="0" smtClean="0"/>
                  <a:t>Skin depth= 0.292mm</a:t>
                </a:r>
              </a:p>
              <a:p>
                <a:r>
                  <a:rPr lang="tr-TR" dirty="0" smtClean="0"/>
                  <a:t>Width=0.6 mm</a:t>
                </a:r>
              </a:p>
              <a:p>
                <a:endParaRPr lang="tr-TR" dirty="0" smtClean="0"/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132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Designing with planar magnetics</vt:lpstr>
      <vt:lpstr>Planar Magnetics</vt:lpstr>
      <vt:lpstr>Advantages</vt:lpstr>
      <vt:lpstr>Disadvantages</vt:lpstr>
      <vt:lpstr>Winding</vt:lpstr>
      <vt:lpstr>Winding</vt:lpstr>
      <vt:lpstr>Parameters</vt:lpstr>
      <vt:lpstr>Design</vt:lpstr>
      <vt:lpstr>Design</vt:lpstr>
      <vt:lpstr>Design</vt:lpstr>
      <vt:lpstr>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with planar magnetics</dc:title>
  <dc:creator>furkan tokgöz</dc:creator>
  <cp:lastModifiedBy>furkan tokgöz</cp:lastModifiedBy>
  <cp:revision>7</cp:revision>
  <dcterms:created xsi:type="dcterms:W3CDTF">2018-03-19T07:49:34Z</dcterms:created>
  <dcterms:modified xsi:type="dcterms:W3CDTF">2018-03-19T09:11:28Z</dcterms:modified>
</cp:coreProperties>
</file>