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4" r:id="rId7"/>
    <p:sldId id="257" r:id="rId8"/>
    <p:sldId id="267" r:id="rId9"/>
    <p:sldId id="268" r:id="rId10"/>
    <p:sldId id="265" r:id="rId11"/>
    <p:sldId id="263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8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72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4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2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2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0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0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2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5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4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C5F2-D7E3-4F37-8686-190A5724C691}" type="datetimeFigureOut">
              <a:rPr lang="tr-TR" smtClean="0"/>
              <a:t>25.02.2018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33F9-62E7-473D-A5C3-0653C512F1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1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CM-DM noise filtering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Furkan Tokgöz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1738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Filtering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 descr="C:\Users\furka\Desktop\emi filter r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92748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5892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Fig.5. Photo of designed filter [1]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969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Modeling and Design of Passive Planar Components </a:t>
            </a:r>
            <a:r>
              <a:rPr lang="en-US" dirty="0" smtClean="0"/>
              <a:t>for</a:t>
            </a:r>
            <a:r>
              <a:rPr lang="tr-TR" dirty="0" smtClean="0"/>
              <a:t> EMI Filters, Wenhua Tan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Electrical</a:t>
            </a:r>
            <a:r>
              <a:rPr lang="en-US" dirty="0"/>
              <a:t>, Thermal, and EMI Designs of High-Density, Low-Profile Power </a:t>
            </a:r>
            <a:r>
              <a:rPr lang="en-US" dirty="0" smtClean="0"/>
              <a:t>Supplies</a:t>
            </a:r>
            <a:r>
              <a:rPr lang="tr-TR" dirty="0" smtClean="0"/>
              <a:t>,</a:t>
            </a:r>
            <a:r>
              <a:rPr lang="tr-TR" dirty="0"/>
              <a:t> Zhang, Michael </a:t>
            </a:r>
            <a:r>
              <a:rPr lang="tr-TR" dirty="0" smtClean="0"/>
              <a:t>Tao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implementation of EMI filter for high</a:t>
            </a:r>
            <a:r>
              <a:rPr lang="tr-TR" dirty="0" smtClean="0"/>
              <a:t> frequency (MHz) power converters, A.Majid, J.Saleem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Conducted </a:t>
            </a:r>
            <a:r>
              <a:rPr lang="tr-TR" dirty="0"/>
              <a:t>EMI filter </a:t>
            </a:r>
            <a:r>
              <a:rPr lang="tr-TR" dirty="0" smtClean="0"/>
              <a:t>design for SMPS,</a:t>
            </a:r>
            <a:r>
              <a:rPr lang="tr-TR" dirty="0"/>
              <a:t> Jukka-Pekka Sjöroos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07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Switching Mode Power Supply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Decrease in losses</a:t>
            </a:r>
          </a:p>
          <a:p>
            <a:r>
              <a:rPr lang="tr-TR" dirty="0" smtClean="0"/>
              <a:t>Smaller equipments</a:t>
            </a:r>
          </a:p>
          <a:p>
            <a:r>
              <a:rPr lang="tr-TR" dirty="0" smtClean="0"/>
              <a:t>High power density</a:t>
            </a:r>
          </a:p>
          <a:p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8152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Noises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furka\Desktop\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432875" cy="305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518961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Fig.1. CM and DM noises on a system [1]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40528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Noises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    Common mode noises:</a:t>
            </a:r>
          </a:p>
          <a:p>
            <a:r>
              <a:rPr lang="tr-TR" dirty="0" smtClean="0"/>
              <a:t>Parasitic capacitances</a:t>
            </a:r>
            <a:endParaRPr lang="tr-TR" dirty="0" smtClean="0"/>
          </a:p>
          <a:p>
            <a:r>
              <a:rPr lang="tr-TR" dirty="0" smtClean="0"/>
              <a:t>dV/dt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Differential mode noises:</a:t>
            </a:r>
          </a:p>
          <a:p>
            <a:r>
              <a:rPr lang="tr-TR" dirty="0" smtClean="0"/>
              <a:t>Parasitic inductances</a:t>
            </a:r>
            <a:endParaRPr lang="tr-TR" dirty="0"/>
          </a:p>
          <a:p>
            <a:r>
              <a:rPr lang="tr-TR" dirty="0" smtClean="0"/>
              <a:t>di/dt </a:t>
            </a:r>
            <a:r>
              <a:rPr lang="tr-TR" i="1" dirty="0" smtClean="0"/>
              <a:t>[2]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7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Measurement of Noises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 Impedance Stabilization Network (LISN)</a:t>
            </a:r>
            <a:endParaRPr lang="tr-TR" dirty="0"/>
          </a:p>
        </p:txBody>
      </p:sp>
      <p:pic>
        <p:nvPicPr>
          <p:cNvPr id="4098" name="Picture 2" descr="C:\Users\furka\Desktop\li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55" y="2492896"/>
            <a:ext cx="4695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2614" y="5579948"/>
            <a:ext cx="36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Fig.2. Circuit schematic of LISN [3]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5364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Filtering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150 kHz-30 MHz </a:t>
            </a:r>
            <a:endParaRPr lang="tr-TR" dirty="0"/>
          </a:p>
        </p:txBody>
      </p:sp>
      <p:pic>
        <p:nvPicPr>
          <p:cNvPr id="4" name="Picture 2" descr="C:\Users\furka\Desktop\EMI-Performance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2384986"/>
            <a:ext cx="531751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637858" y="3247476"/>
            <a:ext cx="726831" cy="6710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637858" y="5949280"/>
            <a:ext cx="44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Fig.2. Noise amplitude vs frequency graph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6250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Filtering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furka\Desktop\emi 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55317"/>
            <a:ext cx="5832648" cy="32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54452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Fig.4. Typical EMI filter [1]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1334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Filtering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furka\Desktop\at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472608" cy="35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551021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Fig.3. Attenuation vs frequency graph [4]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4910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Filtering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Corner frequency</a:t>
            </a:r>
          </a:p>
          <a:p>
            <a:r>
              <a:rPr lang="tr-TR" dirty="0"/>
              <a:t> </a:t>
            </a:r>
            <a:r>
              <a:rPr lang="tr-TR" dirty="0" smtClean="0"/>
              <a:t>   s</a:t>
            </a:r>
          </a:p>
          <a:p>
            <a:endParaRPr lang="tr-TR" dirty="0"/>
          </a:p>
          <a:p>
            <a:r>
              <a:rPr lang="tr-TR" dirty="0" smtClean="0"/>
              <a:t>Leakage Inductance</a:t>
            </a:r>
          </a:p>
          <a:p>
            <a:r>
              <a:rPr lang="tr-TR" dirty="0"/>
              <a:t> </a:t>
            </a:r>
            <a:r>
              <a:rPr lang="tr-TR" dirty="0" smtClean="0"/>
              <a:t>    s</a:t>
            </a:r>
          </a:p>
          <a:p>
            <a:endParaRPr lang="tr-TR" dirty="0"/>
          </a:p>
        </p:txBody>
      </p:sp>
      <p:pic>
        <p:nvPicPr>
          <p:cNvPr id="6146" name="Picture 2" descr="C:\Users\furka\Desktop\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168352" cy="12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urka\Desktop\c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93585"/>
            <a:ext cx="4032448" cy="9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177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CM-DM noise filtering</vt:lpstr>
      <vt:lpstr>Switching Mode Power Supply</vt:lpstr>
      <vt:lpstr>Noises</vt:lpstr>
      <vt:lpstr>Noises</vt:lpstr>
      <vt:lpstr>Measurement of Noises</vt:lpstr>
      <vt:lpstr>Filtering</vt:lpstr>
      <vt:lpstr>Filtering</vt:lpstr>
      <vt:lpstr>Filtering</vt:lpstr>
      <vt:lpstr>Filtering</vt:lpstr>
      <vt:lpstr>Filtering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CM-DM filtering</dc:title>
  <dc:creator>furkan tokgöz</dc:creator>
  <cp:lastModifiedBy>furkan tokgöz</cp:lastModifiedBy>
  <cp:revision>18</cp:revision>
  <dcterms:created xsi:type="dcterms:W3CDTF">2018-02-25T16:37:15Z</dcterms:created>
  <dcterms:modified xsi:type="dcterms:W3CDTF">2018-02-26T08:04:37Z</dcterms:modified>
</cp:coreProperties>
</file>