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8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5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8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1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4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0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1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4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593D-FABC-413C-9E54-D37FBB5C74D9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24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Parallel winding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Furkan Tokgöz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L= </a:t>
            </a:r>
            <a:r>
              <a:rPr lang="tr-TR" dirty="0" smtClean="0"/>
              <a:t>50 uH</a:t>
            </a:r>
            <a:endParaRPr lang="tr-TR" dirty="0" smtClean="0"/>
          </a:p>
          <a:p>
            <a:r>
              <a:rPr lang="tr-TR" dirty="0" smtClean="0"/>
              <a:t>I= </a:t>
            </a:r>
            <a:r>
              <a:rPr lang="tr-TR" dirty="0" smtClean="0"/>
              <a:t>10 </a:t>
            </a:r>
            <a:r>
              <a:rPr lang="tr-TR" dirty="0" smtClean="0"/>
              <a:t>A</a:t>
            </a:r>
          </a:p>
          <a:p>
            <a:r>
              <a:rPr lang="el-GR" dirty="0" smtClean="0"/>
              <a:t>Δ</a:t>
            </a:r>
            <a:r>
              <a:rPr lang="tr-TR" dirty="0" smtClean="0"/>
              <a:t>I=0.5 </a:t>
            </a:r>
            <a:r>
              <a:rPr lang="tr-TR" dirty="0" smtClean="0"/>
              <a:t>A</a:t>
            </a:r>
          </a:p>
          <a:p>
            <a:r>
              <a:rPr lang="tr-TR" dirty="0" smtClean="0"/>
              <a:t>J= 400 A/cm^2</a:t>
            </a:r>
          </a:p>
          <a:p>
            <a:r>
              <a:rPr lang="tr-TR" dirty="0" smtClean="0"/>
              <a:t>f=50 kHz</a:t>
            </a:r>
          </a:p>
          <a:p>
            <a:r>
              <a:rPr lang="el-GR" dirty="0" smtClean="0"/>
              <a:t>Δ</a:t>
            </a:r>
            <a:r>
              <a:rPr lang="tr-TR" dirty="0" smtClean="0"/>
              <a:t>T=50 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78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t="20190" r="19763" b="9583"/>
          <a:stretch/>
        </p:blipFill>
        <p:spPr bwMode="auto">
          <a:xfrm>
            <a:off x="0" y="188640"/>
            <a:ext cx="9109270" cy="64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Procedure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𝐿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𝐼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𝑅𝑀𝑆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𝑐𝑢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𝑅𝑀𝑆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𝐵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(</m:t>
                        </m:r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dirty="0" smtClean="0"/>
                  <a:t>)</a:t>
                </a:r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(</m:t>
                        </m:r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dirty="0" smtClean="0"/>
                  <a:t>)=4.425 cm^4 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selection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sz="2800" dirty="0" smtClean="0"/>
                  <a:t>)=4.9248</a:t>
                </a:r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4" t="12320" r="20962" b="13406"/>
          <a:stretch/>
        </p:blipFill>
        <p:spPr bwMode="auto">
          <a:xfrm>
            <a:off x="1835696" y="2204864"/>
            <a:ext cx="58800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loss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𝑙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/>
                                  </a:rPr>
                                  <m:t>𝑐𝑜𝑟𝑒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tr-TR" b="0" i="1" smtClean="0">
                        <a:latin typeface="Cambria Math"/>
                      </a:rPr>
                      <m:t>=86 (?)</m:t>
                    </m:r>
                  </m:oMath>
                </a14:m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𝑎𝑐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𝑁</m:t>
                        </m:r>
                        <m:r>
                          <a:rPr lang="tr-TR" b="0" i="1" smtClean="0">
                            <a:latin typeface="Cambria Math"/>
                          </a:rPr>
                          <m:t>.∆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</a:rPr>
                          <m:t>𝑙</m:t>
                        </m:r>
                      </m:den>
                    </m:f>
                    <m:r>
                      <a:rPr lang="tr-TR" b="0" i="1" smtClean="0">
                        <a:latin typeface="Cambria Math"/>
                      </a:rPr>
                      <m:t>=0.0251 </m:t>
                    </m:r>
                    <m:r>
                      <a:rPr lang="tr-TR" b="0" i="1" smtClean="0">
                        <a:latin typeface="Cambria Math"/>
                      </a:rPr>
                      <m:t>𝑇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=193.</m:t>
                    </m:r>
                    <m:sSup>
                      <m:sSupPr>
                        <m:ctrlPr>
                          <a:rPr lang="tr-T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2.01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tr-T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1.29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𝑙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=0.43 </m:t>
                    </m:r>
                    <m:r>
                      <a:rPr lang="tr-TR" b="0" i="1" smtClean="0">
                        <a:latin typeface="Cambria Math"/>
                      </a:rPr>
                      <m:t>𝑊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46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1" t="28669" r="31922" b="31778"/>
          <a:stretch/>
        </p:blipFill>
        <p:spPr bwMode="auto">
          <a:xfrm>
            <a:off x="1979712" y="1988840"/>
            <a:ext cx="5184576" cy="336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551723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Fig.1. Designed core with 3 core blocks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759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t="35214" r="27122" b="7591"/>
          <a:stretch/>
        </p:blipFill>
        <p:spPr bwMode="auto">
          <a:xfrm>
            <a:off x="1547664" y="1556792"/>
            <a:ext cx="6048672" cy="440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09329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Fig.2. Winding configuration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94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2" t="40336" r="27123" b="20395"/>
          <a:stretch/>
        </p:blipFill>
        <p:spPr bwMode="auto">
          <a:xfrm>
            <a:off x="1259632" y="2204864"/>
            <a:ext cx="667274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7332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Fig.3. Complete inductor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302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150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Parallel winding </vt:lpstr>
      <vt:lpstr>Parameters</vt:lpstr>
      <vt:lpstr>PowerPoint Presentation</vt:lpstr>
      <vt:lpstr>Design Procedure</vt:lpstr>
      <vt:lpstr>Core selection</vt:lpstr>
      <vt:lpstr>Core loss</vt:lpstr>
      <vt:lpstr>Core</vt:lpstr>
      <vt:lpstr>Winding</vt:lpstr>
      <vt:lpstr>Winding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tokgöz</dc:creator>
  <cp:lastModifiedBy>furkan tokgöz</cp:lastModifiedBy>
  <cp:revision>8</cp:revision>
  <dcterms:created xsi:type="dcterms:W3CDTF">2018-03-26T08:21:42Z</dcterms:created>
  <dcterms:modified xsi:type="dcterms:W3CDTF">2018-04-05T18:11:09Z</dcterms:modified>
</cp:coreProperties>
</file>