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p:scale>
          <a:sx n="75" d="100"/>
          <a:sy n="75" d="100"/>
        </p:scale>
        <p:origin x="-348"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6373E226-01DD-4CDA-BD6A-EC763DC4B7BE}" type="datetimeFigureOut">
              <a:rPr lang="tr-TR" smtClean="0"/>
              <a:t>21.02.2018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CD0EBF7-EAEA-4D6B-A036-EBFB7B2B6561}" type="slidenum">
              <a:rPr lang="tr-TR" smtClean="0"/>
              <a:t>‹#›</a:t>
            </a:fld>
            <a:endParaRPr lang="tr-TR"/>
          </a:p>
        </p:txBody>
      </p:sp>
    </p:spTree>
    <p:extLst>
      <p:ext uri="{BB962C8B-B14F-4D97-AF65-F5344CB8AC3E}">
        <p14:creationId xmlns:p14="http://schemas.microsoft.com/office/powerpoint/2010/main" val="425161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6373E226-01DD-4CDA-BD6A-EC763DC4B7BE}" type="datetimeFigureOut">
              <a:rPr lang="tr-TR" smtClean="0"/>
              <a:t>21.02.2018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CD0EBF7-EAEA-4D6B-A036-EBFB7B2B6561}" type="slidenum">
              <a:rPr lang="tr-TR" smtClean="0"/>
              <a:t>‹#›</a:t>
            </a:fld>
            <a:endParaRPr lang="tr-TR"/>
          </a:p>
        </p:txBody>
      </p:sp>
    </p:spTree>
    <p:extLst>
      <p:ext uri="{BB962C8B-B14F-4D97-AF65-F5344CB8AC3E}">
        <p14:creationId xmlns:p14="http://schemas.microsoft.com/office/powerpoint/2010/main" val="3205091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6373E226-01DD-4CDA-BD6A-EC763DC4B7BE}" type="datetimeFigureOut">
              <a:rPr lang="tr-TR" smtClean="0"/>
              <a:t>21.02.2018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CD0EBF7-EAEA-4D6B-A036-EBFB7B2B6561}" type="slidenum">
              <a:rPr lang="tr-TR" smtClean="0"/>
              <a:t>‹#›</a:t>
            </a:fld>
            <a:endParaRPr lang="tr-TR"/>
          </a:p>
        </p:txBody>
      </p:sp>
    </p:spTree>
    <p:extLst>
      <p:ext uri="{BB962C8B-B14F-4D97-AF65-F5344CB8AC3E}">
        <p14:creationId xmlns:p14="http://schemas.microsoft.com/office/powerpoint/2010/main" val="46273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6373E226-01DD-4CDA-BD6A-EC763DC4B7BE}" type="datetimeFigureOut">
              <a:rPr lang="tr-TR" smtClean="0"/>
              <a:t>21.02.2018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CD0EBF7-EAEA-4D6B-A036-EBFB7B2B6561}" type="slidenum">
              <a:rPr lang="tr-TR" smtClean="0"/>
              <a:t>‹#›</a:t>
            </a:fld>
            <a:endParaRPr lang="tr-TR"/>
          </a:p>
        </p:txBody>
      </p:sp>
    </p:spTree>
    <p:extLst>
      <p:ext uri="{BB962C8B-B14F-4D97-AF65-F5344CB8AC3E}">
        <p14:creationId xmlns:p14="http://schemas.microsoft.com/office/powerpoint/2010/main" val="2919650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73E226-01DD-4CDA-BD6A-EC763DC4B7BE}" type="datetimeFigureOut">
              <a:rPr lang="tr-TR" smtClean="0"/>
              <a:t>21.02.2018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CD0EBF7-EAEA-4D6B-A036-EBFB7B2B6561}" type="slidenum">
              <a:rPr lang="tr-TR" smtClean="0"/>
              <a:t>‹#›</a:t>
            </a:fld>
            <a:endParaRPr lang="tr-TR"/>
          </a:p>
        </p:txBody>
      </p:sp>
    </p:spTree>
    <p:extLst>
      <p:ext uri="{BB962C8B-B14F-4D97-AF65-F5344CB8AC3E}">
        <p14:creationId xmlns:p14="http://schemas.microsoft.com/office/powerpoint/2010/main" val="1536567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6373E226-01DD-4CDA-BD6A-EC763DC4B7BE}" type="datetimeFigureOut">
              <a:rPr lang="tr-TR" smtClean="0"/>
              <a:t>21.02.2018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CD0EBF7-EAEA-4D6B-A036-EBFB7B2B6561}" type="slidenum">
              <a:rPr lang="tr-TR" smtClean="0"/>
              <a:t>‹#›</a:t>
            </a:fld>
            <a:endParaRPr lang="tr-TR"/>
          </a:p>
        </p:txBody>
      </p:sp>
    </p:spTree>
    <p:extLst>
      <p:ext uri="{BB962C8B-B14F-4D97-AF65-F5344CB8AC3E}">
        <p14:creationId xmlns:p14="http://schemas.microsoft.com/office/powerpoint/2010/main" val="27790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6373E226-01DD-4CDA-BD6A-EC763DC4B7BE}" type="datetimeFigureOut">
              <a:rPr lang="tr-TR" smtClean="0"/>
              <a:t>21.02.2018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CD0EBF7-EAEA-4D6B-A036-EBFB7B2B6561}" type="slidenum">
              <a:rPr lang="tr-TR" smtClean="0"/>
              <a:t>‹#›</a:t>
            </a:fld>
            <a:endParaRPr lang="tr-TR"/>
          </a:p>
        </p:txBody>
      </p:sp>
    </p:spTree>
    <p:extLst>
      <p:ext uri="{BB962C8B-B14F-4D97-AF65-F5344CB8AC3E}">
        <p14:creationId xmlns:p14="http://schemas.microsoft.com/office/powerpoint/2010/main" val="1917006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6373E226-01DD-4CDA-BD6A-EC763DC4B7BE}" type="datetimeFigureOut">
              <a:rPr lang="tr-TR" smtClean="0"/>
              <a:t>21.02.2018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CD0EBF7-EAEA-4D6B-A036-EBFB7B2B6561}" type="slidenum">
              <a:rPr lang="tr-TR" smtClean="0"/>
              <a:t>‹#›</a:t>
            </a:fld>
            <a:endParaRPr lang="tr-TR"/>
          </a:p>
        </p:txBody>
      </p:sp>
    </p:spTree>
    <p:extLst>
      <p:ext uri="{BB962C8B-B14F-4D97-AF65-F5344CB8AC3E}">
        <p14:creationId xmlns:p14="http://schemas.microsoft.com/office/powerpoint/2010/main" val="200846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73E226-01DD-4CDA-BD6A-EC763DC4B7BE}" type="datetimeFigureOut">
              <a:rPr lang="tr-TR" smtClean="0"/>
              <a:t>21.02.2018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CD0EBF7-EAEA-4D6B-A036-EBFB7B2B6561}" type="slidenum">
              <a:rPr lang="tr-TR" smtClean="0"/>
              <a:t>‹#›</a:t>
            </a:fld>
            <a:endParaRPr lang="tr-TR"/>
          </a:p>
        </p:txBody>
      </p:sp>
    </p:spTree>
    <p:extLst>
      <p:ext uri="{BB962C8B-B14F-4D97-AF65-F5344CB8AC3E}">
        <p14:creationId xmlns:p14="http://schemas.microsoft.com/office/powerpoint/2010/main" val="2344649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73E226-01DD-4CDA-BD6A-EC763DC4B7BE}" type="datetimeFigureOut">
              <a:rPr lang="tr-TR" smtClean="0"/>
              <a:t>21.02.2018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CD0EBF7-EAEA-4D6B-A036-EBFB7B2B6561}" type="slidenum">
              <a:rPr lang="tr-TR" smtClean="0"/>
              <a:t>‹#›</a:t>
            </a:fld>
            <a:endParaRPr lang="tr-TR"/>
          </a:p>
        </p:txBody>
      </p:sp>
    </p:spTree>
    <p:extLst>
      <p:ext uri="{BB962C8B-B14F-4D97-AF65-F5344CB8AC3E}">
        <p14:creationId xmlns:p14="http://schemas.microsoft.com/office/powerpoint/2010/main" val="1703543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73E226-01DD-4CDA-BD6A-EC763DC4B7BE}" type="datetimeFigureOut">
              <a:rPr lang="tr-TR" smtClean="0"/>
              <a:t>21.02.2018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CD0EBF7-EAEA-4D6B-A036-EBFB7B2B6561}" type="slidenum">
              <a:rPr lang="tr-TR" smtClean="0"/>
              <a:t>‹#›</a:t>
            </a:fld>
            <a:endParaRPr lang="tr-TR"/>
          </a:p>
        </p:txBody>
      </p:sp>
    </p:spTree>
    <p:extLst>
      <p:ext uri="{BB962C8B-B14F-4D97-AF65-F5344CB8AC3E}">
        <p14:creationId xmlns:p14="http://schemas.microsoft.com/office/powerpoint/2010/main" val="2658144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73E226-01DD-4CDA-BD6A-EC763DC4B7BE}" type="datetimeFigureOut">
              <a:rPr lang="tr-TR" smtClean="0"/>
              <a:t>21.02.2018</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0EBF7-EAEA-4D6B-A036-EBFB7B2B6561}" type="slidenum">
              <a:rPr lang="tr-TR" smtClean="0"/>
              <a:t>‹#›</a:t>
            </a:fld>
            <a:endParaRPr lang="tr-TR"/>
          </a:p>
        </p:txBody>
      </p:sp>
    </p:spTree>
    <p:extLst>
      <p:ext uri="{BB962C8B-B14F-4D97-AF65-F5344CB8AC3E}">
        <p14:creationId xmlns:p14="http://schemas.microsoft.com/office/powerpoint/2010/main" val="3627172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1631" y="880206"/>
            <a:ext cx="4466492" cy="4740398"/>
          </a:xfrm>
        </p:spPr>
        <p:txBody>
          <a:bodyPr>
            <a:normAutofit/>
          </a:bodyPr>
          <a:lstStyle/>
          <a:p>
            <a:r>
              <a:rPr lang="tr-TR" dirty="0" smtClean="0"/>
              <a:t>Design of a filter inductor with planar magnetics technology</a:t>
            </a:r>
            <a:endParaRPr lang="tr-TR" dirty="0"/>
          </a:p>
        </p:txBody>
      </p:sp>
      <p:pic>
        <p:nvPicPr>
          <p:cNvPr id="1026" name="Picture 2" descr="C:\Users\furka\Desktop\Planar_Transformer_Exploded-300x2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9908" y="720358"/>
            <a:ext cx="5493727" cy="41202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919908" y="5225670"/>
            <a:ext cx="5177935" cy="461665"/>
          </a:xfrm>
          <a:prstGeom prst="rect">
            <a:avLst/>
          </a:prstGeom>
          <a:noFill/>
        </p:spPr>
        <p:txBody>
          <a:bodyPr wrap="square" rtlCol="0">
            <a:spAutoFit/>
          </a:bodyPr>
          <a:lstStyle/>
          <a:p>
            <a:pPr algn="ctr"/>
            <a:r>
              <a:rPr lang="tr-TR" sz="2400" i="1" dirty="0" smtClean="0"/>
              <a:t>Furkan Tokgöz</a:t>
            </a:r>
            <a:endParaRPr lang="tr-TR" sz="2400" i="1" dirty="0"/>
          </a:p>
        </p:txBody>
      </p:sp>
    </p:spTree>
    <p:extLst>
      <p:ext uri="{BB962C8B-B14F-4D97-AF65-F5344CB8AC3E}">
        <p14:creationId xmlns:p14="http://schemas.microsoft.com/office/powerpoint/2010/main" val="209921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CM and DM noise</a:t>
            </a:r>
            <a:endParaRPr lang="tr-TR" dirty="0"/>
          </a:p>
        </p:txBody>
      </p:sp>
      <p:sp>
        <p:nvSpPr>
          <p:cNvPr id="4" name="Content Placeholder 3"/>
          <p:cNvSpPr>
            <a:spLocks noGrp="1"/>
          </p:cNvSpPr>
          <p:nvPr>
            <p:ph sz="half" idx="1"/>
          </p:nvPr>
        </p:nvSpPr>
        <p:spPr/>
        <p:txBody>
          <a:bodyPr>
            <a:normAutofit lnSpcReduction="10000"/>
          </a:bodyPr>
          <a:lstStyle/>
          <a:p>
            <a:pPr marL="0" indent="0" algn="ctr">
              <a:buNone/>
            </a:pPr>
            <a:r>
              <a:rPr lang="tr-TR" dirty="0"/>
              <a:t>Trend towards to higher power density  in electrical equipments, caused to usage of higher switching. In some applications, higher switching inject a noise in higher harmonics because of the parasitic capacitances and inductances. Since they can radiate to the environment, these noises can be dangerous to both human life and to electrical equipments.</a:t>
            </a:r>
          </a:p>
          <a:p>
            <a:pPr marL="0" indent="0" algn="ctr">
              <a:buNone/>
            </a:pPr>
            <a:endParaRPr lang="tr-TR" dirty="0"/>
          </a:p>
        </p:txBody>
      </p:sp>
      <p:pic>
        <p:nvPicPr>
          <p:cNvPr id="8" name="Picture 2" descr="C:\Users\furka\Desktop\EMI-Performance-graph.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11811" y="2049108"/>
            <a:ext cx="4762500" cy="3095625"/>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7022119" y="2869908"/>
            <a:ext cx="726831" cy="67100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32156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Conventional Inductor</a:t>
            </a:r>
            <a:endParaRPr lang="tr-TR" dirty="0"/>
          </a:p>
        </p:txBody>
      </p:sp>
      <p:sp>
        <p:nvSpPr>
          <p:cNvPr id="4" name="Content Placeholder 3"/>
          <p:cNvSpPr>
            <a:spLocks noGrp="1"/>
          </p:cNvSpPr>
          <p:nvPr>
            <p:ph sz="half" idx="1"/>
          </p:nvPr>
        </p:nvSpPr>
        <p:spPr/>
        <p:txBody>
          <a:bodyPr/>
          <a:lstStyle/>
          <a:p>
            <a:pPr marL="0" indent="0" algn="ctr">
              <a:buNone/>
            </a:pPr>
            <a:r>
              <a:rPr lang="tr-TR" dirty="0" smtClean="0"/>
              <a:t>In order to mitigate these noises, a filter is needed. Commonly, the filter used in this application is basically a LC filter. A conventional inductor is produced by winding a cable around a ferrite core which can be big and inefficient compared to the rest of the circuit. </a:t>
            </a:r>
            <a:endParaRPr lang="tr-TR" dirty="0"/>
          </a:p>
        </p:txBody>
      </p:sp>
      <p:sp>
        <p:nvSpPr>
          <p:cNvPr id="5" name="Content Placeholder 4"/>
          <p:cNvSpPr>
            <a:spLocks noGrp="1"/>
          </p:cNvSpPr>
          <p:nvPr>
            <p:ph sz="half" idx="2"/>
          </p:nvPr>
        </p:nvSpPr>
        <p:spPr/>
        <p:txBody>
          <a:bodyPr/>
          <a:lstStyle/>
          <a:p>
            <a:pPr marL="0" indent="0" algn="ctr">
              <a:buNone/>
            </a:pPr>
            <a:r>
              <a:rPr lang="tr-TR" dirty="0" err="1" smtClean="0"/>
              <a:t>Figure</a:t>
            </a:r>
            <a:r>
              <a:rPr lang="tr-TR" dirty="0" smtClean="0"/>
              <a:t> OR Image</a:t>
            </a:r>
            <a:endParaRPr lang="tr-TR" dirty="0"/>
          </a:p>
        </p:txBody>
      </p:sp>
      <p:pic>
        <p:nvPicPr>
          <p:cNvPr id="3074" name="Picture 2" descr="C:\Users\furka\Desktop\toroidal-core-inductor-500x5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9880" y="1841133"/>
            <a:ext cx="3693257" cy="3693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106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Planar Inductor</a:t>
            </a:r>
            <a:endParaRPr lang="tr-TR" dirty="0"/>
          </a:p>
        </p:txBody>
      </p:sp>
      <p:sp>
        <p:nvSpPr>
          <p:cNvPr id="4" name="Content Placeholder 3"/>
          <p:cNvSpPr>
            <a:spLocks noGrp="1"/>
          </p:cNvSpPr>
          <p:nvPr>
            <p:ph sz="half" idx="1"/>
          </p:nvPr>
        </p:nvSpPr>
        <p:spPr/>
        <p:txBody>
          <a:bodyPr/>
          <a:lstStyle/>
          <a:p>
            <a:pPr marL="0" indent="0" algn="ctr">
              <a:buNone/>
            </a:pPr>
            <a:r>
              <a:rPr lang="tr-TR" dirty="0" smtClean="0"/>
              <a:t>Windings of the planar inductor is printed on Printed Circuit Board (PCB). Thus, one can easily produce inductors in mass. Also, the height of the component is reduced significantly whereas its footprint increases. Since its area increases, it has better thermal characteristics compared to conventional inductors.</a:t>
            </a:r>
            <a:endParaRPr lang="tr-TR" dirty="0"/>
          </a:p>
        </p:txBody>
      </p:sp>
      <p:pic>
        <p:nvPicPr>
          <p:cNvPr id="8" name="Picture 2" descr="C:\Users\furka\Desktop\Planar_core_assembly.pn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7201958" y="2375694"/>
            <a:ext cx="4164541" cy="3123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056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188</Words>
  <Application>Microsoft Office PowerPoint</Application>
  <PresentationFormat>Custom</PresentationFormat>
  <Paragraphs>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Design of a filter inductor with planar magnetics technology</vt:lpstr>
      <vt:lpstr>CM and DM noise</vt:lpstr>
      <vt:lpstr>Conventional Inductor</vt:lpstr>
      <vt:lpstr>Planar Inductor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and an Attractive Visual</dc:title>
  <dc:creator>Utku</dc:creator>
  <cp:lastModifiedBy>furkan tokgöz</cp:lastModifiedBy>
  <cp:revision>7</cp:revision>
  <dcterms:created xsi:type="dcterms:W3CDTF">2018-02-05T12:54:35Z</dcterms:created>
  <dcterms:modified xsi:type="dcterms:W3CDTF">2018-02-21T20:40:15Z</dcterms:modified>
</cp:coreProperties>
</file>