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09F6-B152-4BFE-9EB6-F375F7E17B67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18A9-E78A-429D-81F0-09CAE04D24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107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09F6-B152-4BFE-9EB6-F375F7E17B67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18A9-E78A-429D-81F0-09CAE04D24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363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09F6-B152-4BFE-9EB6-F375F7E17B67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18A9-E78A-429D-81F0-09CAE04D24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570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09F6-B152-4BFE-9EB6-F375F7E17B67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18A9-E78A-429D-81F0-09CAE04D24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641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09F6-B152-4BFE-9EB6-F375F7E17B67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18A9-E78A-429D-81F0-09CAE04D24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82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09F6-B152-4BFE-9EB6-F375F7E17B67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18A9-E78A-429D-81F0-09CAE04D24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675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09F6-B152-4BFE-9EB6-F375F7E17B67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18A9-E78A-429D-81F0-09CAE04D24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2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09F6-B152-4BFE-9EB6-F375F7E17B67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18A9-E78A-429D-81F0-09CAE04D24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875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09F6-B152-4BFE-9EB6-F375F7E17B67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18A9-E78A-429D-81F0-09CAE04D24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07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09F6-B152-4BFE-9EB6-F375F7E17B67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18A9-E78A-429D-81F0-09CAE04D24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21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09F6-B152-4BFE-9EB6-F375F7E17B67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18A9-E78A-429D-81F0-09CAE04D24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376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09F6-B152-4BFE-9EB6-F375F7E17B67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18A9-E78A-429D-81F0-09CAE04D24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06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EMI Noise Prediction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i="1" dirty="0" smtClean="0"/>
              <a:t>Furkan Tokgöz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2352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and implementation of EMI filter for high</a:t>
            </a:r>
            <a:r>
              <a:rPr lang="tr-TR" dirty="0" smtClean="0"/>
              <a:t> frequency (MHz) power converters, A.Majid, J.Saleem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Prediction </a:t>
            </a:r>
            <a:r>
              <a:rPr lang="en-US" dirty="0"/>
              <a:t>of Conducted EMI in </a:t>
            </a:r>
            <a:r>
              <a:rPr lang="en-US" dirty="0" smtClean="0"/>
              <a:t>Power</a:t>
            </a:r>
            <a:r>
              <a:rPr lang="tr-TR" dirty="0" smtClean="0"/>
              <a:t> Converters </a:t>
            </a:r>
            <a:r>
              <a:rPr lang="tr-TR" dirty="0"/>
              <a:t>Using Numerical </a:t>
            </a:r>
            <a:r>
              <a:rPr lang="tr-TR" dirty="0" smtClean="0"/>
              <a:t>Methods, Junsheng Wei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and </a:t>
            </a:r>
            <a:r>
              <a:rPr lang="en-US" dirty="0" err="1" smtClean="0"/>
              <a:t>Modelling</a:t>
            </a:r>
            <a:r>
              <a:rPr lang="en-US" dirty="0" smtClean="0"/>
              <a:t> of Power Passive Components for EMI Prediction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Junsheng</a:t>
            </a:r>
            <a:r>
              <a:rPr lang="en-US" dirty="0" smtClean="0"/>
              <a:t> Wei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Common </a:t>
            </a:r>
            <a:r>
              <a:rPr lang="en-US" dirty="0"/>
              <a:t>Model EMI Prediction in Motor Drive </a:t>
            </a:r>
            <a:r>
              <a:rPr lang="en-US" dirty="0" smtClean="0"/>
              <a:t>System</a:t>
            </a:r>
            <a:r>
              <a:rPr lang="tr-TR" dirty="0" smtClean="0"/>
              <a:t> for </a:t>
            </a:r>
            <a:r>
              <a:rPr lang="tr-TR" dirty="0"/>
              <a:t>Electric Vehicle </a:t>
            </a:r>
            <a:r>
              <a:rPr lang="tr-TR" dirty="0" smtClean="0"/>
              <a:t>Application, Yong-Ming </a:t>
            </a:r>
            <a:r>
              <a:rPr lang="tr-TR" dirty="0"/>
              <a:t>Yang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93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Measurement of the Noise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Line Impedance Stabilization Network (LISN)</a:t>
            </a:r>
          </a:p>
          <a:p>
            <a:endParaRPr lang="tr-TR" dirty="0"/>
          </a:p>
        </p:txBody>
      </p:sp>
      <p:pic>
        <p:nvPicPr>
          <p:cNvPr id="5" name="Picture 2" descr="C:\Users\furka\Desktop\li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55" y="2492896"/>
            <a:ext cx="46958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15816" y="558924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Fig.1. LISN circuit schematic [1]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6921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8" t="44203" r="43574" b="23188"/>
          <a:stretch/>
        </p:blipFill>
        <p:spPr bwMode="auto">
          <a:xfrm>
            <a:off x="1773725" y="2060848"/>
            <a:ext cx="532059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4941168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/>
              <a:t>Fig.2. EMI mechanism [2]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18173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Inductor </a:t>
            </a:r>
            <a:r>
              <a:rPr lang="tr-TR" dirty="0" smtClean="0"/>
              <a:t>Modelling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9" t="31884" r="51315" b="35870"/>
          <a:stretch/>
        </p:blipFill>
        <p:spPr bwMode="auto">
          <a:xfrm>
            <a:off x="1547664" y="2316321"/>
            <a:ext cx="6021878" cy="332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5802156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/>
              <a:t>Fig.3. Equivalent circuit of inductor for one segment [3]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17521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Inductor Modelling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3" t="29710" r="42759" b="29891"/>
          <a:stretch/>
        </p:blipFill>
        <p:spPr bwMode="auto">
          <a:xfrm>
            <a:off x="1331640" y="2133620"/>
            <a:ext cx="6708880" cy="343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3808" y="5748477"/>
            <a:ext cx="5196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/>
              <a:t>Fig.4. Complete model for an inductor [3]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30372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Capacitor </a:t>
            </a:r>
            <a:r>
              <a:rPr lang="tr-TR" dirty="0" smtClean="0"/>
              <a:t>Modelling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4" t="54167" r="14343" b="20108"/>
          <a:stretch/>
        </p:blipFill>
        <p:spPr bwMode="auto">
          <a:xfrm>
            <a:off x="1835696" y="2636912"/>
            <a:ext cx="5256584" cy="233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5347955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/>
              <a:t>Fig.5. Equivalent circuit for capacitors [3]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20738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PCB </a:t>
            </a:r>
            <a:r>
              <a:rPr lang="tr-TR" dirty="0" smtClean="0"/>
              <a:t>Modelling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Partial Element Equivalent Circuit (PEEC)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 t="33877" r="33592" b="21558"/>
          <a:stretch/>
        </p:blipFill>
        <p:spPr bwMode="auto">
          <a:xfrm>
            <a:off x="1475656" y="2459611"/>
            <a:ext cx="6228521" cy="326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792" y="5805264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/>
              <a:t>Fig.6. PCB layout and its PEEC model [2]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3976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Parasitic Capacitance Modelling</a:t>
            </a:r>
            <a:endParaRPr lang="tr-T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0" t="43751" r="10164" b="31493"/>
          <a:stretch/>
        </p:blipFill>
        <p:spPr bwMode="auto">
          <a:xfrm>
            <a:off x="1667678" y="2636912"/>
            <a:ext cx="595266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5229200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/>
              <a:t>Fig.7. Heatsink parasitic capacitance modelling [4]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29636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Simulation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2" t="30661" r="14643" b="17835"/>
          <a:stretch/>
        </p:blipFill>
        <p:spPr bwMode="auto">
          <a:xfrm>
            <a:off x="1547664" y="2132856"/>
            <a:ext cx="5832648" cy="361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792" y="5949280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/>
              <a:t>Fig.8. Compared noise results [4]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40411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170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EMI Noise Prediction</vt:lpstr>
      <vt:lpstr>Measurement of the Noise</vt:lpstr>
      <vt:lpstr>Modelling</vt:lpstr>
      <vt:lpstr>Inductor Modelling</vt:lpstr>
      <vt:lpstr>Inductor Modelling </vt:lpstr>
      <vt:lpstr>Capacitor Modelling</vt:lpstr>
      <vt:lpstr>PCB Modelling</vt:lpstr>
      <vt:lpstr>Parasitic Capacitance Modelling</vt:lpstr>
      <vt:lpstr>Simulation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 Noise Prediction</dc:title>
  <dc:creator>furkan tokgöz</dc:creator>
  <cp:lastModifiedBy>furkan tokgöz</cp:lastModifiedBy>
  <cp:revision>8</cp:revision>
  <dcterms:created xsi:type="dcterms:W3CDTF">2018-03-11T15:45:30Z</dcterms:created>
  <dcterms:modified xsi:type="dcterms:W3CDTF">2018-03-12T09:16:27Z</dcterms:modified>
</cp:coreProperties>
</file>