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76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50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7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9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95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64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35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0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7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69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2AC8-153F-4B46-A77D-D9F785AC7EF0}" type="datetimeFigureOut">
              <a:rPr lang="tr-TR" smtClean="0"/>
              <a:t>9.04.2018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A9E3-9E8A-40D8-921D-C1CC22343E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02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Inductor Core Comparison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Furkan Tokgöz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42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Area Products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furka\Desktop\area produ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3635"/>
            <a:ext cx="875141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Number of Turns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furka\Desktop\number of tur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5275"/>
            <a:ext cx="8643453" cy="46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Peak Flux Density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furka\Desktop\flux ven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" y="1614444"/>
            <a:ext cx="8912899" cy="47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 Loss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9" name="Picture 3" descr="C:\Users\furka\Desktop\core loss ven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34750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Peak Flux Density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C:\Users\furka\Desktop\flux hu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3" y="1601565"/>
            <a:ext cx="8712968" cy="46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Core loss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 descr="C:\Users\furka\Desktop\corel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2069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Inductor Core Comparison</vt:lpstr>
      <vt:lpstr>Area Products</vt:lpstr>
      <vt:lpstr>Number of Turns</vt:lpstr>
      <vt:lpstr>Peak Flux Density</vt:lpstr>
      <vt:lpstr>Core Loss</vt:lpstr>
      <vt:lpstr>Peak Flux Density</vt:lpstr>
      <vt:lpstr>Core 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Inductor Core Comparison</dc:title>
  <dc:creator>furkan tokgöz</dc:creator>
  <cp:lastModifiedBy>furkan tokgöz</cp:lastModifiedBy>
  <cp:revision>2</cp:revision>
  <dcterms:created xsi:type="dcterms:W3CDTF">2018-04-09T08:29:39Z</dcterms:created>
  <dcterms:modified xsi:type="dcterms:W3CDTF">2018-04-09T08:48:07Z</dcterms:modified>
</cp:coreProperties>
</file>