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23B73-F7AD-C6B9-06AC-0D8E0491A420}" v="7" dt="2023-11-20T11:11:52.562"/>
    <p1510:client id="{51B8E110-1DE1-E626-7B83-BBC255CCF073}" v="65" dt="2023-11-20T10:18:38.166"/>
    <p1510:client id="{634A572C-DB5E-1A51-AE6C-5A43D5C08758}" v="2" dt="2023-11-20T11:43:59.002"/>
    <p1510:client id="{6FFD9D3F-2447-B676-95A6-585B57C56473}" v="3" dt="2023-11-20T11:35:49.560"/>
    <p1510:client id="{A31C3EEF-105D-4E19-B9B3-FE1F7A6E45D6}" v="2398" dt="2023-11-19T21:05:12.554"/>
    <p1510:client id="{C17DDEAA-FD95-6DDF-740E-0432F8E1342A}" v="56" dt="2023-11-20T10:45:05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A2 Kośnikowski Tomasz" userId="S::tomaszkosnikowski@lo14.wroc.pl::1347df63-34a3-41db-bc47-0027103e9f70" providerId="AD" clId="Web-{51B8E110-1DE1-E626-7B83-BBC255CCF073}"/>
    <pc:docChg chg="modSld">
      <pc:chgData name="2A2 Kośnikowski Tomasz" userId="S::tomaszkosnikowski@lo14.wroc.pl::1347df63-34a3-41db-bc47-0027103e9f70" providerId="AD" clId="Web-{51B8E110-1DE1-E626-7B83-BBC255CCF073}" dt="2023-11-20T10:18:38.166" v="64"/>
      <pc:docMkLst>
        <pc:docMk/>
      </pc:docMkLst>
      <pc:sldChg chg="addAnim delAnim modAnim">
        <pc:chgData name="2A2 Kośnikowski Tomasz" userId="S::tomaszkosnikowski@lo14.wroc.pl::1347df63-34a3-41db-bc47-0027103e9f70" providerId="AD" clId="Web-{51B8E110-1DE1-E626-7B83-BBC255CCF073}" dt="2023-11-20T10:12:04.543" v="13"/>
        <pc:sldMkLst>
          <pc:docMk/>
          <pc:sldMk cId="109857222" sldId="256"/>
        </pc:sldMkLst>
      </pc:sldChg>
      <pc:sldChg chg="addAnim modAnim">
        <pc:chgData name="2A2 Kośnikowski Tomasz" userId="S::tomaszkosnikowski@lo14.wroc.pl::1347df63-34a3-41db-bc47-0027103e9f70" providerId="AD" clId="Web-{51B8E110-1DE1-E626-7B83-BBC255CCF073}" dt="2023-11-20T10:09:53.038" v="1"/>
        <pc:sldMkLst>
          <pc:docMk/>
          <pc:sldMk cId="1489966017" sldId="257"/>
        </pc:sldMkLst>
      </pc:sldChg>
      <pc:sldChg chg="addAnim delAnim modAnim">
        <pc:chgData name="2A2 Kośnikowski Tomasz" userId="S::tomaszkosnikowski@lo14.wroc.pl::1347df63-34a3-41db-bc47-0027103e9f70" providerId="AD" clId="Web-{51B8E110-1DE1-E626-7B83-BBC255CCF073}" dt="2023-11-20T10:18:38.166" v="64"/>
        <pc:sldMkLst>
          <pc:docMk/>
          <pc:sldMk cId="1941051183" sldId="258"/>
        </pc:sldMkLst>
      </pc:sldChg>
      <pc:sldChg chg="addAnim modAnim">
        <pc:chgData name="2A2 Kośnikowski Tomasz" userId="S::tomaszkosnikowski@lo14.wroc.pl::1347df63-34a3-41db-bc47-0027103e9f70" providerId="AD" clId="Web-{51B8E110-1DE1-E626-7B83-BBC255CCF073}" dt="2023-11-20T10:11:21.291" v="9"/>
        <pc:sldMkLst>
          <pc:docMk/>
          <pc:sldMk cId="1889352898" sldId="259"/>
        </pc:sldMkLst>
      </pc:sldChg>
      <pc:sldChg chg="addAnim modAnim">
        <pc:chgData name="2A2 Kośnikowski Tomasz" userId="S::tomaszkosnikowski@lo14.wroc.pl::1347df63-34a3-41db-bc47-0027103e9f70" providerId="AD" clId="Web-{51B8E110-1DE1-E626-7B83-BBC255CCF073}" dt="2023-11-20T10:12:34.700" v="15"/>
        <pc:sldMkLst>
          <pc:docMk/>
          <pc:sldMk cId="614319461" sldId="260"/>
        </pc:sldMkLst>
      </pc:sldChg>
      <pc:sldChg chg="addAnim modAnim">
        <pc:chgData name="2A2 Kośnikowski Tomasz" userId="S::tomaszkosnikowski@lo14.wroc.pl::1347df63-34a3-41db-bc47-0027103e9f70" providerId="AD" clId="Web-{51B8E110-1DE1-E626-7B83-BBC255CCF073}" dt="2023-11-20T10:13:04.998" v="19"/>
        <pc:sldMkLst>
          <pc:docMk/>
          <pc:sldMk cId="858544904" sldId="261"/>
        </pc:sldMkLst>
      </pc:sldChg>
      <pc:sldChg chg="addAnim modAnim">
        <pc:chgData name="2A2 Kośnikowski Tomasz" userId="S::tomaszkosnikowski@lo14.wroc.pl::1347df63-34a3-41db-bc47-0027103e9f70" providerId="AD" clId="Web-{51B8E110-1DE1-E626-7B83-BBC255CCF073}" dt="2023-11-20T10:13:34.405" v="23"/>
        <pc:sldMkLst>
          <pc:docMk/>
          <pc:sldMk cId="4188225496" sldId="262"/>
        </pc:sldMkLst>
      </pc:sldChg>
      <pc:sldChg chg="addAnim modAnim">
        <pc:chgData name="2A2 Kośnikowski Tomasz" userId="S::tomaszkosnikowski@lo14.wroc.pl::1347df63-34a3-41db-bc47-0027103e9f70" providerId="AD" clId="Web-{51B8E110-1DE1-E626-7B83-BBC255CCF073}" dt="2023-11-20T10:13:58.391" v="27"/>
        <pc:sldMkLst>
          <pc:docMk/>
          <pc:sldMk cId="2797433506" sldId="263"/>
        </pc:sldMkLst>
      </pc:sldChg>
      <pc:sldChg chg="addAnim delAnim modAnim">
        <pc:chgData name="2A2 Kośnikowski Tomasz" userId="S::tomaszkosnikowski@lo14.wroc.pl::1347df63-34a3-41db-bc47-0027103e9f70" providerId="AD" clId="Web-{51B8E110-1DE1-E626-7B83-BBC255CCF073}" dt="2023-11-20T10:14:27.329" v="32"/>
        <pc:sldMkLst>
          <pc:docMk/>
          <pc:sldMk cId="459767646" sldId="264"/>
        </pc:sldMkLst>
      </pc:sldChg>
      <pc:sldChg chg="addAnim modAnim">
        <pc:chgData name="2A2 Kośnikowski Tomasz" userId="S::tomaszkosnikowski@lo14.wroc.pl::1347df63-34a3-41db-bc47-0027103e9f70" providerId="AD" clId="Web-{51B8E110-1DE1-E626-7B83-BBC255CCF073}" dt="2023-11-20T10:15:04.877" v="36"/>
        <pc:sldMkLst>
          <pc:docMk/>
          <pc:sldMk cId="2163177062" sldId="265"/>
        </pc:sldMkLst>
      </pc:sldChg>
      <pc:sldChg chg="addAnim modAnim">
        <pc:chgData name="2A2 Kośnikowski Tomasz" userId="S::tomaszkosnikowski@lo14.wroc.pl::1347df63-34a3-41db-bc47-0027103e9f70" providerId="AD" clId="Web-{51B8E110-1DE1-E626-7B83-BBC255CCF073}" dt="2023-11-20T10:15:46.004" v="41"/>
        <pc:sldMkLst>
          <pc:docMk/>
          <pc:sldMk cId="2454062134" sldId="266"/>
        </pc:sldMkLst>
      </pc:sldChg>
      <pc:sldChg chg="addAnim delAnim modAnim">
        <pc:chgData name="2A2 Kośnikowski Tomasz" userId="S::tomaszkosnikowski@lo14.wroc.pl::1347df63-34a3-41db-bc47-0027103e9f70" providerId="AD" clId="Web-{51B8E110-1DE1-E626-7B83-BBC255CCF073}" dt="2023-11-20T10:16:26.990" v="47"/>
        <pc:sldMkLst>
          <pc:docMk/>
          <pc:sldMk cId="2125313380" sldId="267"/>
        </pc:sldMkLst>
      </pc:sldChg>
      <pc:sldChg chg="addAnim modAnim">
        <pc:chgData name="2A2 Kośnikowski Tomasz" userId="S::tomaszkosnikowski@lo14.wroc.pl::1347df63-34a3-41db-bc47-0027103e9f70" providerId="AD" clId="Web-{51B8E110-1DE1-E626-7B83-BBC255CCF073}" dt="2023-11-20T10:16:55.991" v="51"/>
        <pc:sldMkLst>
          <pc:docMk/>
          <pc:sldMk cId="199231883" sldId="268"/>
        </pc:sldMkLst>
      </pc:sldChg>
      <pc:sldChg chg="addAnim modAnim">
        <pc:chgData name="2A2 Kośnikowski Tomasz" userId="S::tomaszkosnikowski@lo14.wroc.pl::1347df63-34a3-41db-bc47-0027103e9f70" providerId="AD" clId="Web-{51B8E110-1DE1-E626-7B83-BBC255CCF073}" dt="2023-11-20T10:17:18.788" v="54"/>
        <pc:sldMkLst>
          <pc:docMk/>
          <pc:sldMk cId="620944250" sldId="269"/>
        </pc:sldMkLst>
      </pc:sldChg>
      <pc:sldChg chg="addAnim modAnim">
        <pc:chgData name="2A2 Kośnikowski Tomasz" userId="S::tomaszkosnikowski@lo14.wroc.pl::1347df63-34a3-41db-bc47-0027103e9f70" providerId="AD" clId="Web-{51B8E110-1DE1-E626-7B83-BBC255CCF073}" dt="2023-11-20T10:17:34.742" v="57"/>
        <pc:sldMkLst>
          <pc:docMk/>
          <pc:sldMk cId="2745185772" sldId="270"/>
        </pc:sldMkLst>
      </pc:sldChg>
      <pc:sldChg chg="addAnim modAnim">
        <pc:chgData name="2A2 Kośnikowski Tomasz" userId="S::tomaszkosnikowski@lo14.wroc.pl::1347df63-34a3-41db-bc47-0027103e9f70" providerId="AD" clId="Web-{51B8E110-1DE1-E626-7B83-BBC255CCF073}" dt="2023-11-20T10:17:52.165" v="60"/>
        <pc:sldMkLst>
          <pc:docMk/>
          <pc:sldMk cId="1356802543" sldId="271"/>
        </pc:sldMkLst>
      </pc:sldChg>
      <pc:sldChg chg="addAnim delAnim">
        <pc:chgData name="2A2 Kośnikowski Tomasz" userId="S::tomaszkosnikowski@lo14.wroc.pl::1347df63-34a3-41db-bc47-0027103e9f70" providerId="AD" clId="Web-{51B8E110-1DE1-E626-7B83-BBC255CCF073}" dt="2023-11-20T10:18:02.196" v="62"/>
        <pc:sldMkLst>
          <pc:docMk/>
          <pc:sldMk cId="1472796077" sldId="272"/>
        </pc:sldMkLst>
      </pc:sldChg>
    </pc:docChg>
  </pc:docChgLst>
  <pc:docChgLst>
    <pc:chgData name="2A2 Kośnikowski Tomasz" userId="S::tomaszkosnikowski@lo14.wroc.pl::1347df63-34a3-41db-bc47-0027103e9f70" providerId="AD" clId="Web-{C17DDEAA-FD95-6DDF-740E-0432F8E1342A}"/>
    <pc:docChg chg="modSld">
      <pc:chgData name="2A2 Kośnikowski Tomasz" userId="S::tomaszkosnikowski@lo14.wroc.pl::1347df63-34a3-41db-bc47-0027103e9f70" providerId="AD" clId="Web-{C17DDEAA-FD95-6DDF-740E-0432F8E1342A}" dt="2023-11-20T10:45:05.409" v="30" actId="14100"/>
      <pc:docMkLst>
        <pc:docMk/>
      </pc:docMkLst>
      <pc:sldChg chg="addSp modSp">
        <pc:chgData name="2A2 Kośnikowski Tomasz" userId="S::tomaszkosnikowski@lo14.wroc.pl::1347df63-34a3-41db-bc47-0027103e9f70" providerId="AD" clId="Web-{C17DDEAA-FD95-6DDF-740E-0432F8E1342A}" dt="2023-11-20T10:45:05.409" v="30" actId="14100"/>
        <pc:sldMkLst>
          <pc:docMk/>
          <pc:sldMk cId="109857222" sldId="256"/>
        </pc:sldMkLst>
        <pc:spChg chg="mod">
          <ac:chgData name="2A2 Kośnikowski Tomasz" userId="S::tomaszkosnikowski@lo14.wroc.pl::1347df63-34a3-41db-bc47-0027103e9f70" providerId="AD" clId="Web-{C17DDEAA-FD95-6DDF-740E-0432F8E1342A}" dt="2023-11-20T10:43:32.375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2A2 Kośnikowski Tomasz" userId="S::tomaszkosnikowski@lo14.wroc.pl::1347df63-34a3-41db-bc47-0027103e9f70" providerId="AD" clId="Web-{C17DDEAA-FD95-6DDF-740E-0432F8E1342A}" dt="2023-11-20T10:43:50.797" v="3" actId="1410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2A2 Kośnikowski Tomasz" userId="S::tomaszkosnikowski@lo14.wroc.pl::1347df63-34a3-41db-bc47-0027103e9f70" providerId="AD" clId="Web-{C17DDEAA-FD95-6DDF-740E-0432F8E1342A}" dt="2023-11-20T10:45:05.409" v="30" actId="14100"/>
          <ac:spMkLst>
            <pc:docMk/>
            <pc:sldMk cId="109857222" sldId="256"/>
            <ac:spMk id="4" creationId="{B65B9B41-6AA2-7677-B82E-4ABE5A628997}"/>
          </ac:spMkLst>
        </pc:spChg>
      </pc:sldChg>
    </pc:docChg>
  </pc:docChgLst>
  <pc:docChgLst>
    <pc:chgData name="2A2 Kośnikowski Tomasz" userId="S::tomaszkosnikowski@lo14.wroc.pl::1347df63-34a3-41db-bc47-0027103e9f70" providerId="AD" clId="Web-{A31C3EEF-105D-4E19-B9B3-FE1F7A6E45D6}"/>
    <pc:docChg chg="addSld delSld modSld">
      <pc:chgData name="2A2 Kośnikowski Tomasz" userId="S::tomaszkosnikowski@lo14.wroc.pl::1347df63-34a3-41db-bc47-0027103e9f70" providerId="AD" clId="Web-{A31C3EEF-105D-4E19-B9B3-FE1F7A6E45D6}" dt="2023-11-19T21:05:12.554" v="2367" actId="20577"/>
      <pc:docMkLst>
        <pc:docMk/>
      </pc:docMkLst>
      <pc:sldChg chg="modSp">
        <pc:chgData name="2A2 Kośnikowski Tomasz" userId="S::tomaszkosnikowski@lo14.wroc.pl::1347df63-34a3-41db-bc47-0027103e9f70" providerId="AD" clId="Web-{A31C3EEF-105D-4E19-B9B3-FE1F7A6E45D6}" dt="2023-11-19T19:41:24.831" v="49" actId="20577"/>
        <pc:sldMkLst>
          <pc:docMk/>
          <pc:sldMk cId="109857222" sldId="256"/>
        </pc:sldMkLst>
        <pc:spChg chg="mod">
          <ac:chgData name="2A2 Kośnikowski Tomasz" userId="S::tomaszkosnikowski@lo14.wroc.pl::1347df63-34a3-41db-bc47-0027103e9f70" providerId="AD" clId="Web-{A31C3EEF-105D-4E19-B9B3-FE1F7A6E45D6}" dt="2023-11-19T19:41:06.597" v="4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19:41:24.831" v="4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2A2 Kośnikowski Tomasz" userId="S::tomaszkosnikowski@lo14.wroc.pl::1347df63-34a3-41db-bc47-0027103e9f70" providerId="AD" clId="Web-{A31C3EEF-105D-4E19-B9B3-FE1F7A6E45D6}" dt="2023-11-19T19:46:50.919" v="152" actId="20577"/>
        <pc:sldMkLst>
          <pc:docMk/>
          <pc:sldMk cId="1489966017" sldId="257"/>
        </pc:sldMkLst>
        <pc:spChg chg="mod">
          <ac:chgData name="2A2 Kośnikowski Tomasz" userId="S::tomaszkosnikowski@lo14.wroc.pl::1347df63-34a3-41db-bc47-0027103e9f70" providerId="AD" clId="Web-{A31C3EEF-105D-4E19-B9B3-FE1F7A6E45D6}" dt="2023-11-19T19:42:59.522" v="61" actId="20577"/>
          <ac:spMkLst>
            <pc:docMk/>
            <pc:sldMk cId="1489966017" sldId="257"/>
            <ac:spMk id="2" creationId="{7DC08CD1-0405-119A-C54C-8F956B9C4CC8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19:46:50.919" v="152" actId="20577"/>
          <ac:spMkLst>
            <pc:docMk/>
            <pc:sldMk cId="1489966017" sldId="257"/>
            <ac:spMk id="3" creationId="{D5089D81-C8EF-D9E1-7DA5-44668A597EA5}"/>
          </ac:spMkLst>
        </pc:spChg>
      </pc:sldChg>
      <pc:sldChg chg="modSp new">
        <pc:chgData name="2A2 Kośnikowski Tomasz" userId="S::tomaszkosnikowski@lo14.wroc.pl::1347df63-34a3-41db-bc47-0027103e9f70" providerId="AD" clId="Web-{A31C3EEF-105D-4E19-B9B3-FE1F7A6E45D6}" dt="2023-11-19T19:57:18.578" v="293" actId="20577"/>
        <pc:sldMkLst>
          <pc:docMk/>
          <pc:sldMk cId="1941051183" sldId="258"/>
        </pc:sldMkLst>
        <pc:spChg chg="mod">
          <ac:chgData name="2A2 Kośnikowski Tomasz" userId="S::tomaszkosnikowski@lo14.wroc.pl::1347df63-34a3-41db-bc47-0027103e9f70" providerId="AD" clId="Web-{A31C3EEF-105D-4E19-B9B3-FE1F7A6E45D6}" dt="2023-11-19T19:49:51.189" v="164" actId="20577"/>
          <ac:spMkLst>
            <pc:docMk/>
            <pc:sldMk cId="1941051183" sldId="258"/>
            <ac:spMk id="2" creationId="{60C60553-7461-3D42-F1FC-A91BE23C354C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19:57:18.578" v="293" actId="20577"/>
          <ac:spMkLst>
            <pc:docMk/>
            <pc:sldMk cId="1941051183" sldId="258"/>
            <ac:spMk id="3" creationId="{2F936DC8-3926-4124-F675-EC6CA6639F82}"/>
          </ac:spMkLst>
        </pc:spChg>
      </pc:sldChg>
      <pc:sldChg chg="new del">
        <pc:chgData name="2A2 Kośnikowski Tomasz" userId="S::tomaszkosnikowski@lo14.wroc.pl::1347df63-34a3-41db-bc47-0027103e9f70" providerId="AD" clId="Web-{A31C3EEF-105D-4E19-B9B3-FE1F7A6E45D6}" dt="2023-11-19T20:02:25.461" v="297"/>
        <pc:sldMkLst>
          <pc:docMk/>
          <pc:sldMk cId="1648058026" sldId="259"/>
        </pc:sldMkLst>
      </pc:sldChg>
      <pc:sldChg chg="modSp new">
        <pc:chgData name="2A2 Kośnikowski Tomasz" userId="S::tomaszkosnikowski@lo14.wroc.pl::1347df63-34a3-41db-bc47-0027103e9f70" providerId="AD" clId="Web-{A31C3EEF-105D-4E19-B9B3-FE1F7A6E45D6}" dt="2023-11-19T20:08:40.708" v="464" actId="20577"/>
        <pc:sldMkLst>
          <pc:docMk/>
          <pc:sldMk cId="1889352898" sldId="259"/>
        </pc:sldMkLst>
        <pc:spChg chg="mod">
          <ac:chgData name="2A2 Kośnikowski Tomasz" userId="S::tomaszkosnikowski@lo14.wroc.pl::1347df63-34a3-41db-bc47-0027103e9f70" providerId="AD" clId="Web-{A31C3EEF-105D-4E19-B9B3-FE1F7A6E45D6}" dt="2023-11-19T20:04:24.904" v="337" actId="20577"/>
          <ac:spMkLst>
            <pc:docMk/>
            <pc:sldMk cId="1889352898" sldId="259"/>
            <ac:spMk id="2" creationId="{E61E4BBC-874F-75DD-6F51-DF7BA9FF4707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08:40.708" v="464" actId="20577"/>
          <ac:spMkLst>
            <pc:docMk/>
            <pc:sldMk cId="1889352898" sldId="259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03:56.653" v="316" actId="20577"/>
          <ac:spMkLst>
            <pc:docMk/>
            <pc:sldMk cId="1889352898" sldId="259"/>
            <ac:spMk id="4" creationId="{F46986A1-26EE-E130-5187-3393C4CEA0E6}"/>
          </ac:spMkLst>
        </pc:spChg>
      </pc:sldChg>
      <pc:sldChg chg="new del">
        <pc:chgData name="2A2 Kośnikowski Tomasz" userId="S::tomaszkosnikowski@lo14.wroc.pl::1347df63-34a3-41db-bc47-0027103e9f70" providerId="AD" clId="Web-{A31C3EEF-105D-4E19-B9B3-FE1F7A6E45D6}" dt="2023-11-19T20:02:17.805" v="295"/>
        <pc:sldMkLst>
          <pc:docMk/>
          <pc:sldMk cId="4046350922" sldId="259"/>
        </pc:sldMkLst>
      </pc:sldChg>
      <pc:sldChg chg="modSp add replId">
        <pc:chgData name="2A2 Kośnikowski Tomasz" userId="S::tomaszkosnikowski@lo14.wroc.pl::1347df63-34a3-41db-bc47-0027103e9f70" providerId="AD" clId="Web-{A31C3EEF-105D-4E19-B9B3-FE1F7A6E45D6}" dt="2023-11-19T20:14:32.515" v="610" actId="20577"/>
        <pc:sldMkLst>
          <pc:docMk/>
          <pc:sldMk cId="614319461" sldId="260"/>
        </pc:sldMkLst>
        <pc:spChg chg="mod">
          <ac:chgData name="2A2 Kośnikowski Tomasz" userId="S::tomaszkosnikowski@lo14.wroc.pl::1347df63-34a3-41db-bc47-0027103e9f70" providerId="AD" clId="Web-{A31C3EEF-105D-4E19-B9B3-FE1F7A6E45D6}" dt="2023-11-19T20:14:32.515" v="610" actId="20577"/>
          <ac:spMkLst>
            <pc:docMk/>
            <pc:sldMk cId="614319461" sldId="260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09:14.412" v="470" actId="20577"/>
          <ac:spMkLst>
            <pc:docMk/>
            <pc:sldMk cId="614319461" sldId="260"/>
            <ac:spMk id="4" creationId="{F46986A1-26EE-E130-5187-3393C4CEA0E6}"/>
          </ac:spMkLst>
        </pc:spChg>
      </pc:sldChg>
      <pc:sldChg chg="new del">
        <pc:chgData name="2A2 Kośnikowski Tomasz" userId="S::tomaszkosnikowski@lo14.wroc.pl::1347df63-34a3-41db-bc47-0027103e9f70" providerId="AD" clId="Web-{A31C3EEF-105D-4E19-B9B3-FE1F7A6E45D6}" dt="2023-11-19T20:14:44.422" v="612"/>
        <pc:sldMkLst>
          <pc:docMk/>
          <pc:sldMk cId="848804366" sldId="261"/>
        </pc:sldMkLst>
      </pc:sldChg>
      <pc:sldChg chg="modSp add replId">
        <pc:chgData name="2A2 Kośnikowski Tomasz" userId="S::tomaszkosnikowski@lo14.wroc.pl::1347df63-34a3-41db-bc47-0027103e9f70" providerId="AD" clId="Web-{A31C3EEF-105D-4E19-B9B3-FE1F7A6E45D6}" dt="2023-11-19T20:19:03.085" v="748" actId="20577"/>
        <pc:sldMkLst>
          <pc:docMk/>
          <pc:sldMk cId="858544904" sldId="261"/>
        </pc:sldMkLst>
        <pc:spChg chg="mod">
          <ac:chgData name="2A2 Kośnikowski Tomasz" userId="S::tomaszkosnikowski@lo14.wroc.pl::1347df63-34a3-41db-bc47-0027103e9f70" providerId="AD" clId="Web-{A31C3EEF-105D-4E19-B9B3-FE1F7A6E45D6}" dt="2023-11-19T20:19:03.085" v="748" actId="20577"/>
          <ac:spMkLst>
            <pc:docMk/>
            <pc:sldMk cId="858544904" sldId="261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15:50.064" v="627" actId="14100"/>
          <ac:spMkLst>
            <pc:docMk/>
            <pc:sldMk cId="858544904" sldId="261"/>
            <ac:spMk id="4" creationId="{F46986A1-26EE-E130-5187-3393C4CEA0E6}"/>
          </ac:spMkLst>
        </pc:spChg>
      </pc:sldChg>
      <pc:sldChg chg="new del">
        <pc:chgData name="2A2 Kośnikowski Tomasz" userId="S::tomaszkosnikowski@lo14.wroc.pl::1347df63-34a3-41db-bc47-0027103e9f70" providerId="AD" clId="Web-{A31C3EEF-105D-4E19-B9B3-FE1F7A6E45D6}" dt="2023-11-19T20:14:52.829" v="614"/>
        <pc:sldMkLst>
          <pc:docMk/>
          <pc:sldMk cId="2541944545" sldId="261"/>
        </pc:sldMkLst>
      </pc:sldChg>
      <pc:sldChg chg="modSp add replId">
        <pc:chgData name="2A2 Kośnikowski Tomasz" userId="S::tomaszkosnikowski@lo14.wroc.pl::1347df63-34a3-41db-bc47-0027103e9f70" providerId="AD" clId="Web-{A31C3EEF-105D-4E19-B9B3-FE1F7A6E45D6}" dt="2023-11-19T20:23:59.812" v="913" actId="20577"/>
        <pc:sldMkLst>
          <pc:docMk/>
          <pc:sldMk cId="4188225496" sldId="262"/>
        </pc:sldMkLst>
        <pc:spChg chg="mod">
          <ac:chgData name="2A2 Kośnikowski Tomasz" userId="S::tomaszkosnikowski@lo14.wroc.pl::1347df63-34a3-41db-bc47-0027103e9f70" providerId="AD" clId="Web-{A31C3EEF-105D-4E19-B9B3-FE1F7A6E45D6}" dt="2023-11-19T20:23:59.812" v="913" actId="20577"/>
          <ac:spMkLst>
            <pc:docMk/>
            <pc:sldMk cId="4188225496" sldId="262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19:20.320" v="754" actId="14100"/>
          <ac:spMkLst>
            <pc:docMk/>
            <pc:sldMk cId="4188225496" sldId="262"/>
            <ac:spMk id="4" creationId="{F46986A1-26EE-E130-5187-3393C4CEA0E6}"/>
          </ac:spMkLst>
        </pc:spChg>
      </pc:sldChg>
      <pc:sldChg chg="modSp add replId">
        <pc:chgData name="2A2 Kośnikowski Tomasz" userId="S::tomaszkosnikowski@lo14.wroc.pl::1347df63-34a3-41db-bc47-0027103e9f70" providerId="AD" clId="Web-{A31C3EEF-105D-4E19-B9B3-FE1F7A6E45D6}" dt="2023-11-19T21:01:03.609" v="2066" actId="20577"/>
        <pc:sldMkLst>
          <pc:docMk/>
          <pc:sldMk cId="2797433506" sldId="263"/>
        </pc:sldMkLst>
        <pc:spChg chg="mod">
          <ac:chgData name="2A2 Kośnikowski Tomasz" userId="S::tomaszkosnikowski@lo14.wroc.pl::1347df63-34a3-41db-bc47-0027103e9f70" providerId="AD" clId="Web-{A31C3EEF-105D-4E19-B9B3-FE1F7A6E45D6}" dt="2023-11-19T21:01:03.609" v="2066" actId="20577"/>
          <ac:spMkLst>
            <pc:docMk/>
            <pc:sldMk cId="2797433506" sldId="263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24:57.689" v="923" actId="14100"/>
          <ac:spMkLst>
            <pc:docMk/>
            <pc:sldMk cId="2797433506" sldId="263"/>
            <ac:spMk id="4" creationId="{F46986A1-26EE-E130-5187-3393C4CEA0E6}"/>
          </ac:spMkLst>
        </pc:spChg>
      </pc:sldChg>
      <pc:sldChg chg="modSp add replId">
        <pc:chgData name="2A2 Kośnikowski Tomasz" userId="S::tomaszkosnikowski@lo14.wroc.pl::1347df63-34a3-41db-bc47-0027103e9f70" providerId="AD" clId="Web-{A31C3EEF-105D-4E19-B9B3-FE1F7A6E45D6}" dt="2023-11-19T20:29:35.759" v="1072" actId="20577"/>
        <pc:sldMkLst>
          <pc:docMk/>
          <pc:sldMk cId="459767646" sldId="264"/>
        </pc:sldMkLst>
        <pc:spChg chg="mod">
          <ac:chgData name="2A2 Kośnikowski Tomasz" userId="S::tomaszkosnikowski@lo14.wroc.pl::1347df63-34a3-41db-bc47-0027103e9f70" providerId="AD" clId="Web-{A31C3EEF-105D-4E19-B9B3-FE1F7A6E45D6}" dt="2023-11-19T20:29:35.759" v="1072" actId="20577"/>
          <ac:spMkLst>
            <pc:docMk/>
            <pc:sldMk cId="459767646" sldId="264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27:29.381" v="980" actId="14100"/>
          <ac:spMkLst>
            <pc:docMk/>
            <pc:sldMk cId="459767646" sldId="264"/>
            <ac:spMk id="4" creationId="{F46986A1-26EE-E130-5187-3393C4CEA0E6}"/>
          </ac:spMkLst>
        </pc:spChg>
      </pc:sldChg>
      <pc:sldChg chg="modSp add replId">
        <pc:chgData name="2A2 Kośnikowski Tomasz" userId="S::tomaszkosnikowski@lo14.wroc.pl::1347df63-34a3-41db-bc47-0027103e9f70" providerId="AD" clId="Web-{A31C3EEF-105D-4E19-B9B3-FE1F7A6E45D6}" dt="2023-11-19T20:34:19.173" v="1242" actId="20577"/>
        <pc:sldMkLst>
          <pc:docMk/>
          <pc:sldMk cId="2163177062" sldId="265"/>
        </pc:sldMkLst>
        <pc:spChg chg="mod">
          <ac:chgData name="2A2 Kośnikowski Tomasz" userId="S::tomaszkosnikowski@lo14.wroc.pl::1347df63-34a3-41db-bc47-0027103e9f70" providerId="AD" clId="Web-{A31C3EEF-105D-4E19-B9B3-FE1F7A6E45D6}" dt="2023-11-19T20:34:19.173" v="1242" actId="20577"/>
          <ac:spMkLst>
            <pc:docMk/>
            <pc:sldMk cId="2163177062" sldId="265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29:56.244" v="1078" actId="14100"/>
          <ac:spMkLst>
            <pc:docMk/>
            <pc:sldMk cId="2163177062" sldId="265"/>
            <ac:spMk id="4" creationId="{F46986A1-26EE-E130-5187-3393C4CEA0E6}"/>
          </ac:spMkLst>
        </pc:spChg>
      </pc:sldChg>
      <pc:sldChg chg="modSp add replId">
        <pc:chgData name="2A2 Kośnikowski Tomasz" userId="S::tomaszkosnikowski@lo14.wroc.pl::1347df63-34a3-41db-bc47-0027103e9f70" providerId="AD" clId="Web-{A31C3EEF-105D-4E19-B9B3-FE1F7A6E45D6}" dt="2023-11-19T20:36:57.287" v="1388" actId="20577"/>
        <pc:sldMkLst>
          <pc:docMk/>
          <pc:sldMk cId="2454062134" sldId="266"/>
        </pc:sldMkLst>
        <pc:spChg chg="mod">
          <ac:chgData name="2A2 Kośnikowski Tomasz" userId="S::tomaszkosnikowski@lo14.wroc.pl::1347df63-34a3-41db-bc47-0027103e9f70" providerId="AD" clId="Web-{A31C3EEF-105D-4E19-B9B3-FE1F7A6E45D6}" dt="2023-11-19T20:36:57.287" v="1388" actId="20577"/>
          <ac:spMkLst>
            <pc:docMk/>
            <pc:sldMk cId="2454062134" sldId="266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34:38.080" v="1248" actId="14100"/>
          <ac:spMkLst>
            <pc:docMk/>
            <pc:sldMk cId="2454062134" sldId="266"/>
            <ac:spMk id="4" creationId="{F46986A1-26EE-E130-5187-3393C4CEA0E6}"/>
          </ac:spMkLst>
        </pc:spChg>
      </pc:sldChg>
      <pc:sldChg chg="modSp add replId">
        <pc:chgData name="2A2 Kośnikowski Tomasz" userId="S::tomaszkosnikowski@lo14.wroc.pl::1347df63-34a3-41db-bc47-0027103e9f70" providerId="AD" clId="Web-{A31C3EEF-105D-4E19-B9B3-FE1F7A6E45D6}" dt="2023-11-19T20:41:22.858" v="1596" actId="20577"/>
        <pc:sldMkLst>
          <pc:docMk/>
          <pc:sldMk cId="2125313380" sldId="267"/>
        </pc:sldMkLst>
        <pc:spChg chg="mod">
          <ac:chgData name="2A2 Kośnikowski Tomasz" userId="S::tomaszkosnikowski@lo14.wroc.pl::1347df63-34a3-41db-bc47-0027103e9f70" providerId="AD" clId="Web-{A31C3EEF-105D-4E19-B9B3-FE1F7A6E45D6}" dt="2023-11-19T20:41:22.858" v="1596" actId="20577"/>
          <ac:spMkLst>
            <pc:docMk/>
            <pc:sldMk cId="2125313380" sldId="267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37:22.022" v="1393" actId="14100"/>
          <ac:spMkLst>
            <pc:docMk/>
            <pc:sldMk cId="2125313380" sldId="267"/>
            <ac:spMk id="4" creationId="{F46986A1-26EE-E130-5187-3393C4CEA0E6}"/>
          </ac:spMkLst>
        </pc:spChg>
      </pc:sldChg>
      <pc:sldChg chg="modSp add replId">
        <pc:chgData name="2A2 Kośnikowski Tomasz" userId="S::tomaszkosnikowski@lo14.wroc.pl::1347df63-34a3-41db-bc47-0027103e9f70" providerId="AD" clId="Web-{A31C3EEF-105D-4E19-B9B3-FE1F7A6E45D6}" dt="2023-11-19T20:43:47.018" v="1662" actId="20577"/>
        <pc:sldMkLst>
          <pc:docMk/>
          <pc:sldMk cId="199231883" sldId="268"/>
        </pc:sldMkLst>
        <pc:spChg chg="mod">
          <ac:chgData name="2A2 Kośnikowski Tomasz" userId="S::tomaszkosnikowski@lo14.wroc.pl::1347df63-34a3-41db-bc47-0027103e9f70" providerId="AD" clId="Web-{A31C3EEF-105D-4E19-B9B3-FE1F7A6E45D6}" dt="2023-11-19T20:43:47.018" v="1662" actId="20577"/>
          <ac:spMkLst>
            <pc:docMk/>
            <pc:sldMk cId="199231883" sldId="268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41:36.171" v="1601" actId="14100"/>
          <ac:spMkLst>
            <pc:docMk/>
            <pc:sldMk cId="199231883" sldId="268"/>
            <ac:spMk id="4" creationId="{F46986A1-26EE-E130-5187-3393C4CEA0E6}"/>
          </ac:spMkLst>
        </pc:spChg>
      </pc:sldChg>
      <pc:sldChg chg="modSp add replId">
        <pc:chgData name="2A2 Kośnikowski Tomasz" userId="S::tomaszkosnikowski@lo14.wroc.pl::1347df63-34a3-41db-bc47-0027103e9f70" providerId="AD" clId="Web-{A31C3EEF-105D-4E19-B9B3-FE1F7A6E45D6}" dt="2023-11-19T20:49:25.559" v="1793" actId="20577"/>
        <pc:sldMkLst>
          <pc:docMk/>
          <pc:sldMk cId="620944250" sldId="269"/>
        </pc:sldMkLst>
        <pc:spChg chg="mod">
          <ac:chgData name="2A2 Kośnikowski Tomasz" userId="S::tomaszkosnikowski@lo14.wroc.pl::1347df63-34a3-41db-bc47-0027103e9f70" providerId="AD" clId="Web-{A31C3EEF-105D-4E19-B9B3-FE1F7A6E45D6}" dt="2023-11-19T20:49:25.559" v="1793" actId="20577"/>
          <ac:spMkLst>
            <pc:docMk/>
            <pc:sldMk cId="620944250" sldId="269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44:07.097" v="1667" actId="14100"/>
          <ac:spMkLst>
            <pc:docMk/>
            <pc:sldMk cId="620944250" sldId="269"/>
            <ac:spMk id="4" creationId="{F46986A1-26EE-E130-5187-3393C4CEA0E6}"/>
          </ac:spMkLst>
        </pc:spChg>
      </pc:sldChg>
      <pc:sldChg chg="modSp add replId">
        <pc:chgData name="2A2 Kośnikowski Tomasz" userId="S::tomaszkosnikowski@lo14.wroc.pl::1347df63-34a3-41db-bc47-0027103e9f70" providerId="AD" clId="Web-{A31C3EEF-105D-4E19-B9B3-FE1F7A6E45D6}" dt="2023-11-19T20:53:25.816" v="1867" actId="20577"/>
        <pc:sldMkLst>
          <pc:docMk/>
          <pc:sldMk cId="2745185772" sldId="270"/>
        </pc:sldMkLst>
        <pc:spChg chg="mod">
          <ac:chgData name="2A2 Kośnikowski Tomasz" userId="S::tomaszkosnikowski@lo14.wroc.pl::1347df63-34a3-41db-bc47-0027103e9f70" providerId="AD" clId="Web-{A31C3EEF-105D-4E19-B9B3-FE1F7A6E45D6}" dt="2023-11-19T20:51:07.421" v="1795" actId="20577"/>
          <ac:spMkLst>
            <pc:docMk/>
            <pc:sldMk cId="2745185772" sldId="270"/>
            <ac:spMk id="2" creationId="{E61E4BBC-874F-75DD-6F51-DF7BA9FF4707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53:25.816" v="1867" actId="20577"/>
          <ac:spMkLst>
            <pc:docMk/>
            <pc:sldMk cId="2745185772" sldId="270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47:14.196" v="1744" actId="14100"/>
          <ac:spMkLst>
            <pc:docMk/>
            <pc:sldMk cId="2745185772" sldId="270"/>
            <ac:spMk id="4" creationId="{F46986A1-26EE-E130-5187-3393C4CEA0E6}"/>
          </ac:spMkLst>
        </pc:spChg>
      </pc:sldChg>
      <pc:sldChg chg="modSp add replId">
        <pc:chgData name="2A2 Kośnikowski Tomasz" userId="S::tomaszkosnikowski@lo14.wroc.pl::1347df63-34a3-41db-bc47-0027103e9f70" providerId="AD" clId="Web-{A31C3EEF-105D-4E19-B9B3-FE1F7A6E45D6}" dt="2023-11-19T20:56:33.164" v="2012" actId="20577"/>
        <pc:sldMkLst>
          <pc:docMk/>
          <pc:sldMk cId="1356802543" sldId="271"/>
        </pc:sldMkLst>
        <pc:spChg chg="mod">
          <ac:chgData name="2A2 Kośnikowski Tomasz" userId="S::tomaszkosnikowski@lo14.wroc.pl::1347df63-34a3-41db-bc47-0027103e9f70" providerId="AD" clId="Web-{A31C3EEF-105D-4E19-B9B3-FE1F7A6E45D6}" dt="2023-11-19T20:56:33.164" v="2012" actId="20577"/>
          <ac:spMkLst>
            <pc:docMk/>
            <pc:sldMk cId="1356802543" sldId="271"/>
            <ac:spMk id="3" creationId="{C024E6C3-792F-8765-BD09-54677CE7FB01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0:53:51.676" v="1874" actId="20577"/>
          <ac:spMkLst>
            <pc:docMk/>
            <pc:sldMk cId="1356802543" sldId="271"/>
            <ac:spMk id="4" creationId="{F46986A1-26EE-E130-5187-3393C4CEA0E6}"/>
          </ac:spMkLst>
        </pc:spChg>
      </pc:sldChg>
      <pc:sldChg chg="modSp new">
        <pc:chgData name="2A2 Kośnikowski Tomasz" userId="S::tomaszkosnikowski@lo14.wroc.pl::1347df63-34a3-41db-bc47-0027103e9f70" providerId="AD" clId="Web-{A31C3EEF-105D-4E19-B9B3-FE1F7A6E45D6}" dt="2023-11-19T21:05:12.554" v="2367" actId="20577"/>
        <pc:sldMkLst>
          <pc:docMk/>
          <pc:sldMk cId="1472796077" sldId="272"/>
        </pc:sldMkLst>
        <pc:spChg chg="mod">
          <ac:chgData name="2A2 Kośnikowski Tomasz" userId="S::tomaszkosnikowski@lo14.wroc.pl::1347df63-34a3-41db-bc47-0027103e9f70" providerId="AD" clId="Web-{A31C3EEF-105D-4E19-B9B3-FE1F7A6E45D6}" dt="2023-11-19T21:01:10.625" v="2070" actId="20577"/>
          <ac:spMkLst>
            <pc:docMk/>
            <pc:sldMk cId="1472796077" sldId="272"/>
            <ac:spMk id="2" creationId="{623BDDB2-711C-7A6B-BD27-246ABFF11470}"/>
          </ac:spMkLst>
        </pc:spChg>
        <pc:spChg chg="mod">
          <ac:chgData name="2A2 Kośnikowski Tomasz" userId="S::tomaszkosnikowski@lo14.wroc.pl::1347df63-34a3-41db-bc47-0027103e9f70" providerId="AD" clId="Web-{A31C3EEF-105D-4E19-B9B3-FE1F7A6E45D6}" dt="2023-11-19T21:05:12.554" v="2367" actId="20577"/>
          <ac:spMkLst>
            <pc:docMk/>
            <pc:sldMk cId="1472796077" sldId="272"/>
            <ac:spMk id="3" creationId="{6BE491A2-64C1-D192-4B75-51FF0AADA782}"/>
          </ac:spMkLst>
        </pc:spChg>
      </pc:sldChg>
    </pc:docChg>
  </pc:docChgLst>
  <pc:docChgLst>
    <pc:chgData name="2A2 Kośnikowski Tomasz" userId="S::tomaszkosnikowski@lo14.wroc.pl::1347df63-34a3-41db-bc47-0027103e9f70" providerId="AD" clId="Web-{38023B73-F7AD-C6B9-06AC-0D8E0491A420}"/>
    <pc:docChg chg="modSld">
      <pc:chgData name="2A2 Kośnikowski Tomasz" userId="S::tomaszkosnikowski@lo14.wroc.pl::1347df63-34a3-41db-bc47-0027103e9f70" providerId="AD" clId="Web-{38023B73-F7AD-C6B9-06AC-0D8E0491A420}" dt="2023-11-20T11:11:52.562" v="2" actId="20577"/>
      <pc:docMkLst>
        <pc:docMk/>
      </pc:docMkLst>
      <pc:sldChg chg="modSp">
        <pc:chgData name="2A2 Kośnikowski Tomasz" userId="S::tomaszkosnikowski@lo14.wroc.pl::1347df63-34a3-41db-bc47-0027103e9f70" providerId="AD" clId="Web-{38023B73-F7AD-C6B9-06AC-0D8E0491A420}" dt="2023-11-20T11:11:52.562" v="2" actId="20577"/>
        <pc:sldMkLst>
          <pc:docMk/>
          <pc:sldMk cId="109857222" sldId="256"/>
        </pc:sldMkLst>
        <pc:spChg chg="mod">
          <ac:chgData name="2A2 Kośnikowski Tomasz" userId="S::tomaszkosnikowski@lo14.wroc.pl::1347df63-34a3-41db-bc47-0027103e9f70" providerId="AD" clId="Web-{38023B73-F7AD-C6B9-06AC-0D8E0491A420}" dt="2023-11-20T11:11:41.437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2A2 Kośnikowski Tomasz" userId="S::tomaszkosnikowski@lo14.wroc.pl::1347df63-34a3-41db-bc47-0027103e9f70" providerId="AD" clId="Web-{38023B73-F7AD-C6B9-06AC-0D8E0491A420}" dt="2023-11-20T11:11:52.562" v="2" actId="20577"/>
          <ac:spMkLst>
            <pc:docMk/>
            <pc:sldMk cId="109857222" sldId="256"/>
            <ac:spMk id="4" creationId="{B65B9B41-6AA2-7677-B82E-4ABE5A628997}"/>
          </ac:spMkLst>
        </pc:spChg>
      </pc:sldChg>
    </pc:docChg>
  </pc:docChgLst>
  <pc:docChgLst>
    <pc:chgData name="2A2 Kośnikowski Tomasz" userId="S::tomaszkosnikowski@lo14.wroc.pl::1347df63-34a3-41db-bc47-0027103e9f70" providerId="AD" clId="Web-{6FFD9D3F-2447-B676-95A6-585B57C56473}"/>
    <pc:docChg chg="modSld">
      <pc:chgData name="2A2 Kośnikowski Tomasz" userId="S::tomaszkosnikowski@lo14.wroc.pl::1347df63-34a3-41db-bc47-0027103e9f70" providerId="AD" clId="Web-{6FFD9D3F-2447-B676-95A6-585B57C56473}" dt="2023-11-20T11:35:49.560" v="2"/>
      <pc:docMkLst>
        <pc:docMk/>
      </pc:docMkLst>
      <pc:sldChg chg="modAnim">
        <pc:chgData name="2A2 Kośnikowski Tomasz" userId="S::tomaszkosnikowski@lo14.wroc.pl::1347df63-34a3-41db-bc47-0027103e9f70" providerId="AD" clId="Web-{6FFD9D3F-2447-B676-95A6-585B57C56473}" dt="2023-11-20T11:35:32.231" v="0"/>
        <pc:sldMkLst>
          <pc:docMk/>
          <pc:sldMk cId="620944250" sldId="269"/>
        </pc:sldMkLst>
      </pc:sldChg>
      <pc:sldChg chg="modAnim">
        <pc:chgData name="2A2 Kośnikowski Tomasz" userId="S::tomaszkosnikowski@lo14.wroc.pl::1347df63-34a3-41db-bc47-0027103e9f70" providerId="AD" clId="Web-{6FFD9D3F-2447-B676-95A6-585B57C56473}" dt="2023-11-20T11:35:43.669" v="1"/>
        <pc:sldMkLst>
          <pc:docMk/>
          <pc:sldMk cId="2745185772" sldId="270"/>
        </pc:sldMkLst>
      </pc:sldChg>
      <pc:sldChg chg="modAnim">
        <pc:chgData name="2A2 Kośnikowski Tomasz" userId="S::tomaszkosnikowski@lo14.wroc.pl::1347df63-34a3-41db-bc47-0027103e9f70" providerId="AD" clId="Web-{6FFD9D3F-2447-B676-95A6-585B57C56473}" dt="2023-11-20T11:35:49.560" v="2"/>
        <pc:sldMkLst>
          <pc:docMk/>
          <pc:sldMk cId="1356802543" sldId="271"/>
        </pc:sldMkLst>
      </pc:sldChg>
    </pc:docChg>
  </pc:docChgLst>
  <pc:docChgLst>
    <pc:chgData name="2A2 Kośnikowski Tomasz" userId="S::tomaszkosnikowski@lo14.wroc.pl::1347df63-34a3-41db-bc47-0027103e9f70" providerId="AD" clId="Web-{634A572C-DB5E-1A51-AE6C-5A43D5C08758}"/>
    <pc:docChg chg="modSld">
      <pc:chgData name="2A2 Kośnikowski Tomasz" userId="S::tomaszkosnikowski@lo14.wroc.pl::1347df63-34a3-41db-bc47-0027103e9f70" providerId="AD" clId="Web-{634A572C-DB5E-1A51-AE6C-5A43D5C08758}" dt="2023-11-20T11:43:59.002" v="1"/>
      <pc:docMkLst>
        <pc:docMk/>
      </pc:docMkLst>
      <pc:sldChg chg="addAnim delAnim">
        <pc:chgData name="2A2 Kośnikowski Tomasz" userId="S::tomaszkosnikowski@lo14.wroc.pl::1347df63-34a3-41db-bc47-0027103e9f70" providerId="AD" clId="Web-{634A572C-DB5E-1A51-AE6C-5A43D5C08758}" dt="2023-11-20T11:43:59.002" v="1"/>
        <pc:sldMkLst>
          <pc:docMk/>
          <pc:sldMk cId="10985722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Jan Kochanowski - „Tren XVII”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0" y="6330185"/>
            <a:ext cx="3810000" cy="5268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Tomasz </a:t>
            </a:r>
            <a:r>
              <a:rPr lang="en-US" dirty="0" err="1">
                <a:cs typeface="Calibri"/>
              </a:rPr>
              <a:t>Kośnikowski</a:t>
            </a:r>
            <a:r>
              <a:rPr lang="en-US" dirty="0">
                <a:cs typeface="Calibri"/>
              </a:rPr>
              <a:t> 2A2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B9B41-6AA2-7677-B82E-4ABE5A628997}"/>
              </a:ext>
            </a:extLst>
          </p:cNvPr>
          <p:cNvSpPr txBox="1"/>
          <p:nvPr/>
        </p:nvSpPr>
        <p:spPr>
          <a:xfrm>
            <a:off x="1524000" y="3508963"/>
            <a:ext cx="914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Analiza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interpretacja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utworu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>
                <a:cs typeface="Calibri Light"/>
              </a:rPr>
              <a:t>Interpretacja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Podmiot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liryczny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ufał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swemu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rozumowi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mądrości</a:t>
            </a:r>
          </a:p>
          <a:p>
            <a:r>
              <a:rPr lang="en-US" dirty="0">
                <a:cs typeface="Calibri"/>
              </a:rPr>
              <a:t>„W </a:t>
            </a:r>
            <a:r>
              <a:rPr lang="en-US" err="1">
                <a:cs typeface="Calibri"/>
              </a:rPr>
              <a:t>swobodzie</a:t>
            </a:r>
            <a:r>
              <a:rPr lang="en-US" dirty="0">
                <a:cs typeface="Calibri"/>
              </a:rPr>
              <a:t>”, </a:t>
            </a:r>
            <a:r>
              <a:rPr lang="en-US" err="1">
                <a:cs typeface="Calibri"/>
              </a:rPr>
              <a:t>czyli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gdy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był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wolny</a:t>
            </a:r>
            <a:r>
              <a:rPr lang="en-US" dirty="0">
                <a:cs typeface="Calibri"/>
              </a:rPr>
              <a:t> od </a:t>
            </a:r>
            <a:r>
              <a:rPr lang="en-US" err="1">
                <a:cs typeface="Calibri"/>
              </a:rPr>
              <a:t>tragicznych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doświadczeń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rozum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był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dla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podmiotu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oparciem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W </a:t>
            </a:r>
            <a:r>
              <a:rPr lang="en-US" dirty="0" err="1">
                <a:cs typeface="Calibri"/>
              </a:rPr>
              <a:t>obliczu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straty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dziecka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rozum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mądrość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filozofia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pomogły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913" y="2057400"/>
            <a:ext cx="4247112" cy="3805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A </a:t>
            </a:r>
            <a:r>
              <a:rPr lang="en-US" sz="2400" dirty="0" err="1">
                <a:ea typeface="+mn-lt"/>
                <a:cs typeface="+mn-lt"/>
              </a:rPr>
              <a:t>rozum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który</a:t>
            </a:r>
            <a:r>
              <a:rPr lang="en-US" sz="2400" dirty="0">
                <a:ea typeface="+mn-lt"/>
                <a:cs typeface="+mn-lt"/>
              </a:rPr>
              <a:t> w </a:t>
            </a:r>
            <a:r>
              <a:rPr lang="en-US" sz="2400" dirty="0" err="1">
                <a:ea typeface="+mn-lt"/>
                <a:cs typeface="+mn-lt"/>
              </a:rPr>
              <a:t>swobodzie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Umiał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mówić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przygodzie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 sz="2400" dirty="0" err="1">
                <a:ea typeface="+mn-lt"/>
                <a:cs typeface="+mn-lt"/>
              </a:rPr>
              <a:t>Dziś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ledwe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wie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sobie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 sz="2400" dirty="0">
                <a:ea typeface="+mn-lt"/>
                <a:cs typeface="+mn-lt"/>
              </a:rPr>
              <a:t>Tak </a:t>
            </a:r>
            <a:r>
              <a:rPr lang="en-US" sz="2400" dirty="0" err="1">
                <a:ea typeface="+mn-lt"/>
                <a:cs typeface="+mn-lt"/>
              </a:rPr>
              <a:t>mię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podparł</a:t>
            </a:r>
            <a:r>
              <a:rPr lang="en-US" sz="2400" dirty="0">
                <a:ea typeface="+mn-lt"/>
                <a:cs typeface="+mn-lt"/>
              </a:rPr>
              <a:t> w </a:t>
            </a:r>
            <a:r>
              <a:rPr lang="en-US" sz="2400" dirty="0" err="1">
                <a:ea typeface="+mn-lt"/>
                <a:cs typeface="+mn-lt"/>
              </a:rPr>
              <a:t>mej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chorobie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1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>
                <a:cs typeface="Calibri Light"/>
              </a:rPr>
              <a:t>Interpretacja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Momentami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rozum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próbuje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dać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ukojenie</a:t>
            </a:r>
            <a:r>
              <a:rPr lang="en-US" dirty="0">
                <a:cs typeface="Calibri"/>
              </a:rPr>
              <a:t>, ale </a:t>
            </a:r>
            <a:r>
              <a:rPr lang="en-US" err="1">
                <a:cs typeface="Calibri"/>
              </a:rPr>
              <a:t>nie</a:t>
            </a:r>
            <a:r>
              <a:rPr lang="en-US" dirty="0">
                <a:cs typeface="Calibri"/>
              </a:rPr>
              <a:t> jest w </a:t>
            </a:r>
            <a:r>
              <a:rPr lang="en-US" err="1">
                <a:cs typeface="Calibri"/>
              </a:rPr>
              <a:t>stanie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przeważyć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żalu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Poetycki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obraz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wagi</a:t>
            </a:r>
            <a:r>
              <a:rPr lang="en-US" dirty="0">
                <a:cs typeface="Calibri"/>
              </a:rPr>
              <a:t> –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jednej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szali</a:t>
            </a:r>
            <a:r>
              <a:rPr lang="en-US" dirty="0">
                <a:cs typeface="Calibri"/>
              </a:rPr>
              <a:t> jest </a:t>
            </a:r>
            <a:r>
              <a:rPr lang="en-US" dirty="0" err="1">
                <a:cs typeface="Calibri"/>
              </a:rPr>
              <a:t>żal</a:t>
            </a:r>
            <a:r>
              <a:rPr lang="en-US" dirty="0">
                <a:cs typeface="Calibri"/>
              </a:rPr>
              <a:t> po </a:t>
            </a:r>
            <a:r>
              <a:rPr lang="en-US" dirty="0" err="1">
                <a:cs typeface="Calibri"/>
              </a:rPr>
              <a:t>śmierci</a:t>
            </a:r>
            <a:r>
              <a:rPr lang="en-US" dirty="0">
                <a:cs typeface="Calibri"/>
              </a:rPr>
              <a:t> Urszuli, a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drugiej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rozum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408" y="2057400"/>
            <a:ext cx="3982617" cy="3805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err="1">
                <a:ea typeface="+mn-lt"/>
                <a:cs typeface="+mn-lt"/>
              </a:rPr>
              <a:t>Czasem</a:t>
            </a:r>
            <a:r>
              <a:rPr lang="en-US" sz="2400">
                <a:ea typeface="+mn-lt"/>
                <a:cs typeface="+mn-lt"/>
              </a:rPr>
              <a:t> by </a:t>
            </a:r>
            <a:r>
              <a:rPr lang="en-US" sz="2400" err="1">
                <a:ea typeface="+mn-lt"/>
                <a:cs typeface="+mn-lt"/>
              </a:rPr>
              <a:t>sie</a:t>
            </a:r>
            <a:r>
              <a:rPr lang="en-US" sz="2400">
                <a:ea typeface="+mn-lt"/>
                <a:cs typeface="+mn-lt"/>
              </a:rPr>
              <a:t> chciał poprawić,</a:t>
            </a:r>
            <a:endParaRPr lang="en-US"/>
          </a:p>
          <a:p>
            <a:pPr algn="ctr"/>
            <a:r>
              <a:rPr lang="en-US" sz="2400" dirty="0">
                <a:ea typeface="+mn-lt"/>
                <a:cs typeface="+mn-lt"/>
              </a:rPr>
              <a:t>A </a:t>
            </a:r>
            <a:r>
              <a:rPr lang="en-US" sz="2400" dirty="0" err="1">
                <a:ea typeface="+mn-lt"/>
                <a:cs typeface="+mn-lt"/>
              </a:rPr>
              <a:t>mnie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ciężkiej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troski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zbawić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>
                <a:ea typeface="+mn-lt"/>
                <a:cs typeface="+mn-lt"/>
              </a:rPr>
              <a:t>Ale </a:t>
            </a:r>
            <a:r>
              <a:rPr lang="en-US" sz="2400" dirty="0" err="1">
                <a:ea typeface="+mn-lt"/>
                <a:cs typeface="+mn-lt"/>
              </a:rPr>
              <a:t>gdy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siędzie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wadze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Żalu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ruszyć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nie</a:t>
            </a:r>
            <a:r>
              <a:rPr lang="en-US" sz="2400" dirty="0">
                <a:ea typeface="+mn-lt"/>
                <a:cs typeface="+mn-lt"/>
              </a:rPr>
              <a:t> ma </a:t>
            </a:r>
            <a:r>
              <a:rPr lang="en-US" sz="2400" dirty="0" err="1">
                <a:ea typeface="+mn-lt"/>
                <a:cs typeface="+mn-lt"/>
              </a:rPr>
              <a:t>władze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>
                <a:cs typeface="Calibri Light"/>
              </a:rPr>
              <a:t>Interpretacja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Nawiązanie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Hioba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który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przyjmował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zsyłane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przez</a:t>
            </a:r>
            <a:r>
              <a:rPr lang="en-US" dirty="0">
                <a:cs typeface="Calibri"/>
              </a:rPr>
              <a:t> Boga </a:t>
            </a:r>
            <a:r>
              <a:rPr lang="en-US" dirty="0" err="1">
                <a:cs typeface="Calibri"/>
              </a:rPr>
              <a:t>doświadczenia</a:t>
            </a:r>
            <a:r>
              <a:rPr lang="en-US" dirty="0">
                <a:cs typeface="Calibri"/>
              </a:rPr>
              <a:t> bez </a:t>
            </a:r>
            <a:r>
              <a:rPr lang="en-US" dirty="0" err="1">
                <a:cs typeface="Calibri"/>
              </a:rPr>
              <a:t>sprzeciwu</a:t>
            </a:r>
          </a:p>
          <a:p>
            <a:r>
              <a:rPr lang="en-US" dirty="0" err="1">
                <a:cs typeface="Calibri"/>
              </a:rPr>
              <a:t>Podmiot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liryczny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trenu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potrafi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śmierci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dziecka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przyjąć</a:t>
            </a:r>
          </a:p>
          <a:p>
            <a:r>
              <a:rPr lang="en-US" dirty="0" err="1">
                <a:cs typeface="Calibri"/>
              </a:rPr>
              <a:t>Musiałby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zwariować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żeby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wydarzenia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traktować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nieszczęście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51" y="2057400"/>
            <a:ext cx="4089674" cy="3805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 err="1">
                <a:ea typeface="+mn-lt"/>
                <a:cs typeface="+mn-lt"/>
              </a:rPr>
              <a:t>Prózne</a:t>
            </a:r>
            <a:r>
              <a:rPr lang="en-US" sz="2400" dirty="0">
                <a:ea typeface="+mn-lt"/>
                <a:cs typeface="+mn-lt"/>
              </a:rPr>
              <a:t> to </a:t>
            </a:r>
            <a:r>
              <a:rPr lang="en-US" sz="2400" dirty="0" err="1">
                <a:ea typeface="+mn-lt"/>
                <a:cs typeface="+mn-lt"/>
              </a:rPr>
              <a:t>ludzkie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wywody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sz="2400" dirty="0" err="1">
                <a:ea typeface="+mn-lt"/>
                <a:cs typeface="+mn-lt"/>
              </a:rPr>
              <a:t>Żeby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szkodą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zwać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szkody</a:t>
            </a:r>
            <a:r>
              <a:rPr lang="en-US" sz="2400" dirty="0">
                <a:ea typeface="+mn-lt"/>
                <a:cs typeface="+mn-lt"/>
              </a:rPr>
              <a:t>;</a:t>
            </a:r>
            <a:endParaRPr lang="en-US" dirty="0"/>
          </a:p>
          <a:p>
            <a:pPr algn="ctr"/>
            <a:r>
              <a:rPr lang="en-US" sz="2400" dirty="0">
                <a:ea typeface="+mn-lt"/>
                <a:cs typeface="+mn-lt"/>
              </a:rPr>
              <a:t>A </a:t>
            </a:r>
            <a:r>
              <a:rPr lang="en-US" sz="2400" dirty="0" err="1">
                <a:ea typeface="+mn-lt"/>
                <a:cs typeface="+mn-lt"/>
              </a:rPr>
              <a:t>kto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sie</a:t>
            </a:r>
            <a:r>
              <a:rPr lang="en-US" sz="2400" dirty="0">
                <a:ea typeface="+mn-lt"/>
                <a:cs typeface="+mn-lt"/>
              </a:rPr>
              <a:t> w </a:t>
            </a:r>
            <a:r>
              <a:rPr lang="en-US" sz="2400" dirty="0" err="1">
                <a:ea typeface="+mn-lt"/>
                <a:cs typeface="+mn-lt"/>
              </a:rPr>
              <a:t>nieszcześciu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śmieje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sz="2400" dirty="0">
                <a:ea typeface="+mn-lt"/>
                <a:cs typeface="+mn-lt"/>
              </a:rPr>
              <a:t>Ja </a:t>
            </a:r>
            <a:r>
              <a:rPr lang="en-US" sz="2400" dirty="0" err="1">
                <a:ea typeface="+mn-lt"/>
                <a:cs typeface="+mn-lt"/>
              </a:rPr>
              <a:t>bych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rzekł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że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szaleje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>
                <a:cs typeface="Calibri Light"/>
              </a:rPr>
              <a:t>Interpretacja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Podmiot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liryczny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odczuwa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wielki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żal</a:t>
            </a:r>
            <a:r>
              <a:rPr lang="en-US" dirty="0">
                <a:cs typeface="Calibri"/>
              </a:rPr>
              <a:t>, a </a:t>
            </a:r>
            <a:r>
              <a:rPr lang="en-US" dirty="0" err="1">
                <a:cs typeface="Calibri"/>
              </a:rPr>
              <a:t>próby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niepoddawania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się</a:t>
            </a:r>
            <a:r>
              <a:rPr lang="en-US" dirty="0">
                <a:cs typeface="Calibri"/>
              </a:rPr>
              <a:t> mu </a:t>
            </a:r>
            <a:r>
              <a:rPr lang="en-US" dirty="0" err="1">
                <a:cs typeface="Calibri"/>
              </a:rPr>
              <a:t>potęgują</a:t>
            </a:r>
            <a:r>
              <a:rPr lang="en-US" dirty="0">
                <a:cs typeface="Calibri"/>
              </a:rPr>
              <a:t> go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699" y="2057400"/>
            <a:ext cx="4209326" cy="3805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 err="1">
                <a:ea typeface="+mn-lt"/>
                <a:cs typeface="+mn-lt"/>
              </a:rPr>
              <a:t>Kto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zaś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płacz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lekkość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wkłada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Słyszę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dobrze</a:t>
            </a:r>
            <a:r>
              <a:rPr lang="en-US" sz="2400" dirty="0">
                <a:ea typeface="+mn-lt"/>
                <a:cs typeface="+mn-lt"/>
              </a:rPr>
              <a:t>, co </a:t>
            </a:r>
            <a:r>
              <a:rPr lang="en-US" sz="2400" dirty="0" err="1">
                <a:ea typeface="+mn-lt"/>
                <a:cs typeface="+mn-lt"/>
              </a:rPr>
              <a:t>powiada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Lecz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tym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żal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hamuje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Owszem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więtszy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przystępuje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>
                <a:cs typeface="Calibri Light"/>
              </a:rPr>
              <a:t>Interpretacja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Podmiot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liryczny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cierpi</a:t>
            </a:r>
            <a:r>
              <a:rPr lang="en-US" dirty="0">
                <a:cs typeface="Calibri"/>
              </a:rPr>
              <a:t>, ma </a:t>
            </a:r>
            <a:r>
              <a:rPr lang="en-US" err="1">
                <a:cs typeface="Calibri"/>
              </a:rPr>
              <a:t>zranioną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duszę</a:t>
            </a:r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Płacze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</a:t>
            </a:r>
            <a:r>
              <a:rPr lang="en-US" dirty="0">
                <a:cs typeface="Calibri"/>
              </a:rPr>
              <a:t> jest to </a:t>
            </a:r>
            <a:r>
              <a:rPr lang="en-US" dirty="0" err="1">
                <a:cs typeface="Calibri"/>
              </a:rPr>
              <a:t>zależne</a:t>
            </a:r>
            <a:r>
              <a:rPr lang="en-US" dirty="0">
                <a:cs typeface="Calibri"/>
              </a:rPr>
              <a:t> od </a:t>
            </a:r>
            <a:r>
              <a:rPr lang="en-US" dirty="0" err="1">
                <a:cs typeface="Calibri"/>
              </a:rPr>
              <a:t>niego</a:t>
            </a:r>
          </a:p>
          <a:p>
            <a:r>
              <a:rPr lang="en-US" dirty="0" err="1">
                <a:cs typeface="Calibri"/>
              </a:rPr>
              <a:t>Takie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zachowanie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sprzeczne</a:t>
            </a:r>
            <a:r>
              <a:rPr lang="en-US" dirty="0">
                <a:cs typeface="Calibri"/>
              </a:rPr>
              <a:t> ze </a:t>
            </a:r>
            <a:r>
              <a:rPr lang="en-US" dirty="0" err="1">
                <a:cs typeface="Calibri"/>
              </a:rPr>
              <a:t>stoicką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postawą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</a:t>
            </a:r>
            <a:r>
              <a:rPr lang="en-US" dirty="0">
                <a:cs typeface="Calibri"/>
              </a:rPr>
              <a:t> jest </a:t>
            </a:r>
            <a:r>
              <a:rPr lang="en-US" dirty="0" err="1">
                <a:cs typeface="Calibri"/>
              </a:rPr>
              <a:t>chwalebne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4534" y="2057400"/>
            <a:ext cx="4297491" cy="3805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Bo </a:t>
            </a:r>
            <a:r>
              <a:rPr lang="en-US" sz="2400" dirty="0" err="1">
                <a:ea typeface="+mn-lt"/>
                <a:cs typeface="+mn-lt"/>
              </a:rPr>
              <a:t>mając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zranioną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duszę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sz="2400" dirty="0">
                <a:ea typeface="+mn-lt"/>
                <a:cs typeface="+mn-lt"/>
              </a:rPr>
              <a:t>Rad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nierad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płakać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muszę</a:t>
            </a:r>
            <a:r>
              <a:rPr lang="en-US" sz="2400" dirty="0">
                <a:ea typeface="+mn-lt"/>
                <a:cs typeface="+mn-lt"/>
              </a:rPr>
              <a:t>;</a:t>
            </a:r>
            <a:endParaRPr lang="en-US" dirty="0"/>
          </a:p>
          <a:p>
            <a:pPr algn="ctr"/>
            <a:r>
              <a:rPr lang="en-US" sz="2400" dirty="0">
                <a:ea typeface="+mn-lt"/>
                <a:cs typeface="+mn-lt"/>
              </a:rPr>
              <a:t>Co </a:t>
            </a:r>
            <a:r>
              <a:rPr lang="en-US" sz="2400" dirty="0" err="1">
                <a:ea typeface="+mn-lt"/>
                <a:cs typeface="+mn-lt"/>
              </a:rPr>
              <a:t>snaść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cześć</a:t>
            </a:r>
            <a:r>
              <a:rPr lang="en-US" sz="2400" dirty="0">
                <a:ea typeface="+mn-lt"/>
                <a:cs typeface="+mn-lt"/>
              </a:rPr>
              <a:t>, to </a:t>
            </a:r>
            <a:r>
              <a:rPr lang="en-US" sz="2400" dirty="0" err="1">
                <a:ea typeface="+mn-lt"/>
                <a:cs typeface="+mn-lt"/>
              </a:rPr>
              <a:t>ku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szkodzie</a:t>
            </a:r>
            <a:endParaRPr lang="en-US" dirty="0" err="1"/>
          </a:p>
          <a:p>
            <a:pPr algn="ctr"/>
            <a:r>
              <a:rPr lang="en-US" sz="2400" dirty="0">
                <a:ea typeface="+mn-lt"/>
                <a:cs typeface="+mn-lt"/>
              </a:rPr>
              <a:t>I </a:t>
            </a:r>
            <a:r>
              <a:rPr lang="en-US" sz="2400" dirty="0" err="1">
                <a:ea typeface="+mn-lt"/>
                <a:cs typeface="+mn-lt"/>
              </a:rPr>
              <a:t>zelżywość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serce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bodzie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9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 err="1">
                <a:cs typeface="Calibri Light"/>
              </a:rPr>
              <a:t>Interpretacja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stroskanego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umysłu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bardzo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ciężkim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zastosowania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lekarstwem</a:t>
            </a:r>
            <a:r>
              <a:rPr lang="en-US" dirty="0">
                <a:cs typeface="Calibri"/>
              </a:rPr>
              <a:t> jest </a:t>
            </a:r>
            <a:r>
              <a:rPr lang="en-US" dirty="0" err="1">
                <a:cs typeface="Calibri"/>
              </a:rPr>
              <a:t>powstrzymywanie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rozpaczy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5" cy="3805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 err="1">
                <a:ea typeface="+mn-lt"/>
                <a:cs typeface="+mn-lt"/>
              </a:rPr>
              <a:t>Lekarstwo</a:t>
            </a:r>
            <a:r>
              <a:rPr lang="en-US" sz="2400" dirty="0">
                <a:ea typeface="+mn-lt"/>
                <a:cs typeface="+mn-lt"/>
              </a:rPr>
              <a:t> to, </a:t>
            </a:r>
            <a:r>
              <a:rPr lang="en-US" sz="2400" dirty="0" err="1">
                <a:ea typeface="+mn-lt"/>
                <a:cs typeface="+mn-lt"/>
              </a:rPr>
              <a:t>prze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Bóg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żywy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Ciężkie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umysł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troskliwy</a:t>
            </a:r>
            <a:r>
              <a:rPr lang="en-US" sz="2400" dirty="0">
                <a:ea typeface="+mn-lt"/>
                <a:cs typeface="+mn-lt"/>
              </a:rPr>
              <a:t>;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Kto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przyjaciel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zdrowia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mego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Wynajdzi</a:t>
            </a:r>
            <a:r>
              <a:rPr lang="en-US" sz="2400" dirty="0">
                <a:ea typeface="+mn-lt"/>
                <a:cs typeface="+mn-lt"/>
              </a:rPr>
              <a:t> co </a:t>
            </a:r>
            <a:r>
              <a:rPr lang="en-US" sz="2400" dirty="0" err="1">
                <a:ea typeface="+mn-lt"/>
                <a:cs typeface="+mn-lt"/>
              </a:rPr>
              <a:t>wolniejszego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 err="1">
                <a:cs typeface="Calibri Light"/>
              </a:rPr>
              <a:t>Interpretacja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Podmiot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liryczny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daje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sobie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przyzwolenie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płacz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Przyznaje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że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stracił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nadzieję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 dirty="0">
                <a:cs typeface="Calibri"/>
              </a:rPr>
              <a:t> to, </a:t>
            </a:r>
            <a:r>
              <a:rPr lang="en-US" err="1">
                <a:cs typeface="Calibri"/>
              </a:rPr>
              <a:t>że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ratunkiem</a:t>
            </a:r>
            <a:r>
              <a:rPr lang="en-US" dirty="0">
                <a:cs typeface="Calibri"/>
              </a:rPr>
              <a:t> w </a:t>
            </a:r>
            <a:r>
              <a:rPr lang="en-US" err="1">
                <a:cs typeface="Calibri"/>
              </a:rPr>
              <a:t>jego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ciężkim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doświadczeniu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będzie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dla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niego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rozum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Odzyskał</a:t>
            </a:r>
            <a:r>
              <a:rPr lang="en-US" dirty="0">
                <a:cs typeface="Calibri"/>
              </a:rPr>
              <a:t> za to </a:t>
            </a:r>
            <a:r>
              <a:rPr lang="en-US" dirty="0" err="1">
                <a:cs typeface="Calibri"/>
              </a:rPr>
              <a:t>wiarę</a:t>
            </a:r>
            <a:r>
              <a:rPr lang="en-US" dirty="0">
                <a:cs typeface="Calibri"/>
              </a:rPr>
              <a:t> w </a:t>
            </a:r>
            <a:r>
              <a:rPr lang="en-US" dirty="0" err="1">
                <a:cs typeface="Calibri"/>
              </a:rPr>
              <a:t>moc</a:t>
            </a:r>
            <a:r>
              <a:rPr lang="en-US" dirty="0">
                <a:cs typeface="Calibri"/>
              </a:rPr>
              <a:t> Boga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5" cy="3805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ea typeface="+mn-lt"/>
                <a:cs typeface="+mn-lt"/>
              </a:rPr>
              <a:t>A ja </a:t>
            </a:r>
            <a:r>
              <a:rPr lang="en-US" sz="2400" err="1">
                <a:ea typeface="+mn-lt"/>
                <a:cs typeface="+mn-lt"/>
              </a:rPr>
              <a:t>zatym</a:t>
            </a:r>
            <a:r>
              <a:rPr lang="en-US" sz="2400">
                <a:ea typeface="+mn-lt"/>
                <a:cs typeface="+mn-lt"/>
              </a:rPr>
              <a:t> łzy niech leję,</a:t>
            </a:r>
            <a:endParaRPr lang="en-US"/>
          </a:p>
          <a:p>
            <a:pPr algn="ctr"/>
            <a:r>
              <a:rPr lang="en-US" sz="2400" dirty="0">
                <a:ea typeface="+mn-lt"/>
                <a:cs typeface="+mn-lt"/>
              </a:rPr>
              <a:t>Bom </a:t>
            </a:r>
            <a:r>
              <a:rPr lang="en-US" sz="2400" dirty="0" err="1">
                <a:ea typeface="+mn-lt"/>
                <a:cs typeface="+mn-lt"/>
              </a:rPr>
              <a:t>stracił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wszytkę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nadzieję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>
                <a:ea typeface="+mn-lt"/>
                <a:cs typeface="+mn-lt"/>
              </a:rPr>
              <a:t>By </a:t>
            </a:r>
            <a:r>
              <a:rPr lang="en-US" sz="2400" dirty="0" err="1">
                <a:ea typeface="+mn-lt"/>
                <a:cs typeface="+mn-lt"/>
              </a:rPr>
              <a:t>mnie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rozum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miał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ratować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Bóg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mocen</a:t>
            </a:r>
            <a:r>
              <a:rPr lang="en-US" sz="2400" dirty="0">
                <a:ea typeface="+mn-lt"/>
                <a:cs typeface="+mn-lt"/>
              </a:rPr>
              <a:t> to </a:t>
            </a:r>
            <a:r>
              <a:rPr lang="en-US" sz="2400" dirty="0" err="1">
                <a:ea typeface="+mn-lt"/>
                <a:cs typeface="+mn-lt"/>
              </a:rPr>
              <a:t>hamować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8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DDB2-711C-7A6B-BD27-246ABFF1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Podsumowanie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91A2-64C1-D192-4B75-51FF0AAD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Kochanowski </a:t>
            </a:r>
            <a:r>
              <a:rPr lang="en-US" dirty="0" err="1">
                <a:cs typeface="Calibri"/>
              </a:rPr>
              <a:t>porównuje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się</a:t>
            </a:r>
            <a:r>
              <a:rPr lang="en-US" dirty="0">
                <a:cs typeface="Calibri"/>
              </a:rPr>
              <a:t> z </a:t>
            </a:r>
            <a:r>
              <a:rPr lang="en-US" dirty="0" err="1">
                <a:cs typeface="Calibri"/>
              </a:rPr>
              <a:t>Hiobem</a:t>
            </a:r>
            <a:r>
              <a:rPr lang="en-US" dirty="0">
                <a:cs typeface="Calibri"/>
              </a:rPr>
              <a:t>. Tak jak on </a:t>
            </a:r>
            <a:r>
              <a:rPr lang="en-US" dirty="0" err="1">
                <a:cs typeface="Calibri"/>
              </a:rPr>
              <a:t>żył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według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Bożej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nauki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tak</a:t>
            </a:r>
            <a:r>
              <a:rPr lang="en-US" dirty="0">
                <a:cs typeface="Calibri"/>
              </a:rPr>
              <a:t> jak </a:t>
            </a:r>
            <a:r>
              <a:rPr lang="en-US" dirty="0" err="1">
                <a:cs typeface="Calibri"/>
              </a:rPr>
              <a:t>Hioba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dosięgło</a:t>
            </a:r>
            <a:r>
              <a:rPr lang="en-US" dirty="0">
                <a:cs typeface="Calibri"/>
              </a:rPr>
              <a:t> go </a:t>
            </a:r>
            <a:r>
              <a:rPr lang="en-US">
                <a:cs typeface="Calibri"/>
              </a:rPr>
              <a:t>nieszczęście</a:t>
            </a:r>
          </a:p>
          <a:p>
            <a:r>
              <a:rPr lang="en-US" dirty="0">
                <a:cs typeface="Calibri"/>
              </a:rPr>
              <a:t>W </a:t>
            </a:r>
            <a:r>
              <a:rPr lang="en-US" dirty="0" err="1">
                <a:cs typeface="Calibri"/>
              </a:rPr>
              <a:t>tym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trenie</a:t>
            </a:r>
            <a:r>
              <a:rPr lang="en-US" dirty="0">
                <a:cs typeface="Calibri"/>
              </a:rPr>
              <a:t> Kochanowski </a:t>
            </a:r>
            <a:r>
              <a:rPr lang="en-US" dirty="0" err="1">
                <a:cs typeface="Calibri"/>
              </a:rPr>
              <a:t>pisze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że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śmierć</a:t>
            </a:r>
            <a:r>
              <a:rPr lang="en-US" dirty="0">
                <a:cs typeface="Calibri"/>
              </a:rPr>
              <a:t> Urszuli </a:t>
            </a:r>
            <a:r>
              <a:rPr lang="en-US" dirty="0" err="1">
                <a:cs typeface="Calibri"/>
              </a:rPr>
              <a:t>była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wolą</a:t>
            </a:r>
            <a:r>
              <a:rPr lang="en-US" dirty="0">
                <a:cs typeface="Calibri"/>
              </a:rPr>
              <a:t> Boga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skoro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 dirty="0">
                <a:cs typeface="Calibri"/>
              </a:rPr>
              <a:t>, to </a:t>
            </a:r>
            <a:r>
              <a:rPr lang="en-US" err="1">
                <a:cs typeface="Calibri"/>
              </a:rPr>
              <a:t>była</a:t>
            </a:r>
            <a:r>
              <a:rPr lang="en-US">
                <a:cs typeface="Calibri"/>
              </a:rPr>
              <a:t> nieunikniona</a:t>
            </a:r>
          </a:p>
          <a:p>
            <a:r>
              <a:rPr lang="en-US" err="1">
                <a:cs typeface="Calibri"/>
              </a:rPr>
              <a:t>Zawiodła</a:t>
            </a:r>
            <a:r>
              <a:rPr lang="en-US" dirty="0">
                <a:cs typeface="Calibri"/>
              </a:rPr>
              <a:t> go </a:t>
            </a:r>
            <a:r>
              <a:rPr lang="en-US" err="1">
                <a:cs typeface="Calibri"/>
              </a:rPr>
              <a:t>filozofia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stoicka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której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nie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udało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się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zastosować</a:t>
            </a:r>
            <a:r>
              <a:rPr lang="en-US">
                <a:cs typeface="Calibri"/>
              </a:rPr>
              <a:t> w obliczu tragedii</a:t>
            </a:r>
          </a:p>
          <a:p>
            <a:r>
              <a:rPr lang="en-US" dirty="0" err="1">
                <a:cs typeface="Calibri"/>
              </a:rPr>
              <a:t>Odzyskał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wiarę</a:t>
            </a:r>
            <a:r>
              <a:rPr lang="en-US" dirty="0">
                <a:cs typeface="Calibri"/>
              </a:rPr>
              <a:t> w to, </a:t>
            </a:r>
            <a:r>
              <a:rPr lang="en-US" dirty="0" err="1">
                <a:cs typeface="Calibri"/>
              </a:rPr>
              <a:t>że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Bóg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może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ukoić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jego</a:t>
            </a:r>
            <a:r>
              <a:rPr lang="en-US">
                <a:cs typeface="Calibri"/>
              </a:rPr>
              <a:t> cierpienie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7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8CD1-0405-119A-C54C-8F956B9C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Budowa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utworu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9D81-C8EF-D9E1-7DA5-44668A59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Wiersz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stroficzny</a:t>
            </a:r>
          </a:p>
          <a:p>
            <a:r>
              <a:rPr lang="en-US" dirty="0">
                <a:cs typeface="Calibri"/>
              </a:rPr>
              <a:t>13 </a:t>
            </a:r>
            <a:r>
              <a:rPr lang="en-US" dirty="0" err="1">
                <a:cs typeface="Calibri"/>
              </a:rPr>
              <a:t>strof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czterowersowych</a:t>
            </a:r>
          </a:p>
          <a:p>
            <a:r>
              <a:rPr lang="en-US" dirty="0" err="1">
                <a:cs typeface="Calibri"/>
              </a:rPr>
              <a:t>Ośmiozgłoskowiec</a:t>
            </a:r>
          </a:p>
          <a:p>
            <a:r>
              <a:rPr lang="en-US" dirty="0" err="1">
                <a:cs typeface="Calibri"/>
              </a:rPr>
              <a:t>Rymy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aabb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żeńskie</a:t>
            </a:r>
          </a:p>
          <a:p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9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0553-7461-3D42-F1FC-A91BE23C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Motywy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biblijne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6DC8-3926-4124-F675-EC6CA66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Styl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utworu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nawiązuje</a:t>
            </a:r>
            <a:r>
              <a:rPr lang="en-US" dirty="0">
                <a:cs typeface="Calibri"/>
              </a:rPr>
              <a:t> do </a:t>
            </a:r>
            <a:r>
              <a:rPr lang="en-US" err="1">
                <a:cs typeface="Calibri"/>
              </a:rPr>
              <a:t>Księgi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Psalmów</a:t>
            </a:r>
            <a:r>
              <a:rPr lang="en-US" dirty="0">
                <a:cs typeface="Calibri"/>
              </a:rPr>
              <a:t> (Jan Kochanowski </a:t>
            </a:r>
            <a:r>
              <a:rPr lang="en-US" err="1">
                <a:cs typeface="Calibri"/>
              </a:rPr>
              <a:t>dokonał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przekładu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tej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księgi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 err="1">
                <a:cs typeface="Calibri"/>
              </a:rPr>
              <a:t>Podmiot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liryczny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nazywając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wprost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porównuje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swoją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sytuację</a:t>
            </a:r>
            <a:r>
              <a:rPr lang="en-US" dirty="0">
                <a:cs typeface="Calibri"/>
              </a:rPr>
              <a:t> z </a:t>
            </a:r>
            <a:r>
              <a:rPr lang="en-US" dirty="0" err="1">
                <a:cs typeface="Calibri"/>
              </a:rPr>
              <a:t>sytuacją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Hioba</a:t>
            </a:r>
          </a:p>
        </p:txBody>
      </p:sp>
    </p:spTree>
    <p:extLst>
      <p:ext uri="{BB962C8B-B14F-4D97-AF65-F5344CB8AC3E}">
        <p14:creationId xmlns:p14="http://schemas.microsoft.com/office/powerpoint/2010/main" val="194105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>
                <a:cs typeface="Calibri Light"/>
              </a:rPr>
              <a:t>Interpretacja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Już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pierwsze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słowo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wprowadza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chrześcijańską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optykę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Nie "</a:t>
            </a:r>
            <a:r>
              <a:rPr lang="en-US" dirty="0" err="1">
                <a:cs typeface="Calibri"/>
              </a:rPr>
              <a:t>nieznajomy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wróg</a:t>
            </a:r>
            <a:r>
              <a:rPr lang="en-US" dirty="0">
                <a:cs typeface="Calibri"/>
              </a:rPr>
              <a:t>" z </a:t>
            </a:r>
            <a:r>
              <a:rPr lang="en-US" dirty="0" err="1">
                <a:cs typeface="Calibri"/>
              </a:rPr>
              <a:t>Trenu</a:t>
            </a:r>
            <a:r>
              <a:rPr lang="en-US" dirty="0">
                <a:cs typeface="Calibri"/>
              </a:rPr>
              <a:t> XI, </a:t>
            </a:r>
            <a:r>
              <a:rPr lang="en-US" dirty="0" err="1">
                <a:cs typeface="Calibri"/>
              </a:rPr>
              <a:t>lecz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Bóg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zesłał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podmiot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liryczny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tragedię</a:t>
            </a:r>
          </a:p>
          <a:p>
            <a:r>
              <a:rPr lang="en-US" dirty="0" err="1">
                <a:cs typeface="Calibri"/>
              </a:rPr>
              <a:t>Ciężkie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doświadczenie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spowodowało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że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podmiot</a:t>
            </a:r>
            <a:r>
              <a:rPr lang="en-US" dirty="0">
                <a:cs typeface="Calibri"/>
              </a:rPr>
              <a:t> jest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granicy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życia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err="1">
                <a:ea typeface="+mn-lt"/>
                <a:cs typeface="+mn-lt"/>
              </a:rPr>
              <a:t>Pańska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ręka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mię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dotknęła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sz="2400">
              <a:cs typeface="Calibri" panose="020F0502020204030204"/>
            </a:endParaRPr>
          </a:p>
          <a:p>
            <a:pPr algn="ctr"/>
            <a:r>
              <a:rPr lang="en-US" sz="2400" err="1">
                <a:ea typeface="+mn-lt"/>
                <a:cs typeface="+mn-lt"/>
              </a:rPr>
              <a:t>Wszytkę</a:t>
            </a:r>
            <a:r>
              <a:rPr lang="en-US" sz="2400" dirty="0">
                <a:ea typeface="+mn-lt"/>
                <a:cs typeface="+mn-lt"/>
              </a:rPr>
              <a:t> mi </a:t>
            </a:r>
            <a:r>
              <a:rPr lang="en-US" sz="2400" err="1">
                <a:ea typeface="+mn-lt"/>
                <a:cs typeface="+mn-lt"/>
              </a:rPr>
              <a:t>radość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odjęła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>
              <a:cs typeface="Calibri" panose="020F0502020204030204"/>
            </a:endParaRPr>
          </a:p>
          <a:p>
            <a:pPr algn="ctr"/>
            <a:r>
              <a:rPr lang="en-US" sz="2400" err="1">
                <a:ea typeface="+mn-lt"/>
                <a:cs typeface="+mn-lt"/>
              </a:rPr>
              <a:t>Ledwie</a:t>
            </a:r>
            <a:r>
              <a:rPr lang="en-US" sz="2400" dirty="0">
                <a:ea typeface="+mn-lt"/>
                <a:cs typeface="+mn-lt"/>
              </a:rPr>
              <a:t> w </a:t>
            </a:r>
            <a:r>
              <a:rPr lang="en-US" sz="2400" err="1">
                <a:ea typeface="+mn-lt"/>
                <a:cs typeface="+mn-lt"/>
              </a:rPr>
              <a:t>sobie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czuję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duszę</a:t>
            </a:r>
            <a:endParaRPr lang="en-US" sz="2400">
              <a:cs typeface="Calibri" panose="020F0502020204030204"/>
            </a:endParaRPr>
          </a:p>
          <a:p>
            <a:pPr algn="ctr"/>
            <a:r>
              <a:rPr lang="en-US" sz="2400" dirty="0">
                <a:ea typeface="+mn-lt"/>
                <a:cs typeface="+mn-lt"/>
              </a:rPr>
              <a:t>I </a:t>
            </a:r>
            <a:r>
              <a:rPr lang="en-US" sz="2400" err="1">
                <a:ea typeface="+mn-lt"/>
                <a:cs typeface="+mn-lt"/>
              </a:rPr>
              <a:t>tę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podobno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dać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muszę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93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>
                <a:cs typeface="Calibri Light"/>
              </a:rPr>
              <a:t>Interpretacja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Słońce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wstaje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zachodzi</a:t>
            </a:r>
            <a:r>
              <a:rPr lang="en-US" dirty="0">
                <a:cs typeface="Calibri"/>
              </a:rPr>
              <a:t>, ale </a:t>
            </a:r>
            <a:r>
              <a:rPr lang="en-US" err="1">
                <a:cs typeface="Calibri"/>
              </a:rPr>
              <a:t>nie</a:t>
            </a:r>
            <a:r>
              <a:rPr lang="en-US" dirty="0">
                <a:cs typeface="Calibri"/>
              </a:rPr>
              <a:t> ma to </a:t>
            </a:r>
            <a:r>
              <a:rPr lang="en-US" err="1">
                <a:cs typeface="Calibri"/>
              </a:rPr>
              <a:t>wpływu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 dirty="0">
                <a:cs typeface="Calibri"/>
              </a:rPr>
              <a:t> stan </a:t>
            </a:r>
            <a:r>
              <a:rPr lang="en-US" err="1">
                <a:cs typeface="Calibri"/>
              </a:rPr>
              <a:t>psychiczny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podmiotu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lirycznego</a:t>
            </a:r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Odczuwa</a:t>
            </a:r>
            <a:r>
              <a:rPr lang="en-US" dirty="0">
                <a:cs typeface="Calibri"/>
              </a:rPr>
              <a:t> on </a:t>
            </a:r>
            <a:r>
              <a:rPr lang="en-US" dirty="0" err="1">
                <a:cs typeface="Calibri"/>
              </a:rPr>
              <a:t>ból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jest </a:t>
            </a:r>
            <a:r>
              <a:rPr lang="en-US" dirty="0" err="1">
                <a:cs typeface="Calibri"/>
              </a:rPr>
              <a:t>pewien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że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nigdy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minie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Lubo </a:t>
            </a:r>
            <a:r>
              <a:rPr lang="en-US" sz="2400" dirty="0" err="1">
                <a:ea typeface="+mn-lt"/>
                <a:cs typeface="+mn-lt"/>
              </a:rPr>
              <a:t>wstając</a:t>
            </a:r>
            <a:r>
              <a:rPr lang="en-US" sz="2400" dirty="0">
                <a:ea typeface="+mn-lt"/>
                <a:cs typeface="+mn-lt"/>
              </a:rPr>
              <a:t>, gore </a:t>
            </a:r>
            <a:r>
              <a:rPr lang="en-US" sz="2400" dirty="0" err="1">
                <a:ea typeface="+mn-lt"/>
                <a:cs typeface="+mn-lt"/>
              </a:rPr>
              <a:t>jaśnie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>
                <a:ea typeface="+mn-lt"/>
                <a:cs typeface="+mn-lt"/>
              </a:rPr>
              <a:t>Lubo </a:t>
            </a:r>
            <a:r>
              <a:rPr lang="en-US" sz="2400" dirty="0" err="1">
                <a:ea typeface="+mn-lt"/>
                <a:cs typeface="+mn-lt"/>
              </a:rPr>
              <a:t>padnąc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słońce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gaśnie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Mnie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jednako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serce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boli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>
                <a:ea typeface="+mn-lt"/>
                <a:cs typeface="+mn-lt"/>
              </a:rPr>
              <a:t>A </a:t>
            </a:r>
            <a:r>
              <a:rPr lang="en-US" sz="2400" dirty="0" err="1">
                <a:ea typeface="+mn-lt"/>
                <a:cs typeface="+mn-lt"/>
              </a:rPr>
              <a:t>nigdy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utoli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>
                <a:cs typeface="Calibri Light"/>
              </a:rPr>
              <a:t>Interpretacja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Kolejne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podkreślenie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przekonania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tym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że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odczuwany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ból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minie</a:t>
            </a:r>
            <a:r>
              <a:rPr lang="en-US" dirty="0">
                <a:cs typeface="Calibri"/>
              </a:rPr>
              <a:t> – „</a:t>
            </a:r>
            <a:r>
              <a:rPr lang="en-US" dirty="0" err="1">
                <a:cs typeface="Calibri"/>
              </a:rPr>
              <a:t>nigdy</a:t>
            </a:r>
            <a:r>
              <a:rPr lang="en-US" dirty="0">
                <a:cs typeface="Calibri"/>
              </a:rPr>
              <a:t>”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„</a:t>
            </a:r>
            <a:r>
              <a:rPr lang="en-US" dirty="0" err="1">
                <a:cs typeface="Calibri"/>
              </a:rPr>
              <a:t>wiecznie</a:t>
            </a:r>
            <a:r>
              <a:rPr lang="en-US" dirty="0">
                <a:cs typeface="Calibri"/>
              </a:rPr>
              <a:t>”</a:t>
            </a:r>
          </a:p>
          <a:p>
            <a:r>
              <a:rPr lang="en-US" dirty="0" err="1">
                <a:cs typeface="Calibri"/>
              </a:rPr>
              <a:t>Poezja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lamentacyjna</a:t>
            </a:r>
          </a:p>
          <a:p>
            <a:r>
              <a:rPr lang="en-US" err="1">
                <a:cs typeface="Calibri"/>
              </a:rPr>
              <a:t>Apostrofa</a:t>
            </a:r>
            <a:r>
              <a:rPr lang="en-US" dirty="0">
                <a:cs typeface="Calibri"/>
              </a:rPr>
              <a:t> do Boga</a:t>
            </a:r>
          </a:p>
          <a:p>
            <a:r>
              <a:rPr lang="en-US" dirty="0" err="1">
                <a:cs typeface="Calibri"/>
              </a:rPr>
              <a:t>Pytanie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retoryczne</a:t>
            </a:r>
            <a:r>
              <a:rPr lang="en-US" dirty="0">
                <a:cs typeface="Calibri"/>
              </a:rPr>
              <a:t> – </a:t>
            </a:r>
            <a:r>
              <a:rPr lang="en-US" dirty="0" err="1">
                <a:cs typeface="Calibri"/>
              </a:rPr>
              <a:t>nikt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może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ukryć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przed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ręką</a:t>
            </a:r>
            <a:r>
              <a:rPr lang="en-US" dirty="0">
                <a:cs typeface="Calibri"/>
              </a:rPr>
              <a:t> Boga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16" y="2057400"/>
            <a:ext cx="4001509" cy="3805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err="1">
                <a:ea typeface="+mn-lt"/>
                <a:cs typeface="+mn-lt"/>
              </a:rPr>
              <a:t>Oczu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nigdy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nie</a:t>
            </a:r>
            <a:r>
              <a:rPr lang="en-US" sz="2400">
                <a:ea typeface="+mn-lt"/>
                <a:cs typeface="+mn-lt"/>
              </a:rPr>
              <a:t> osuszę</a:t>
            </a:r>
            <a:endParaRPr lang="en-US"/>
          </a:p>
          <a:p>
            <a:pPr algn="ctr"/>
            <a:r>
              <a:rPr lang="en-US" sz="2400" dirty="0">
                <a:ea typeface="+mn-lt"/>
                <a:cs typeface="+mn-lt"/>
              </a:rPr>
              <a:t>I </a:t>
            </a:r>
            <a:r>
              <a:rPr lang="en-US" sz="2400" dirty="0" err="1">
                <a:ea typeface="+mn-lt"/>
                <a:cs typeface="+mn-lt"/>
              </a:rPr>
              <a:t>tak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wiecznie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płakać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muszę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 sz="2400" dirty="0" err="1">
                <a:ea typeface="+mn-lt"/>
                <a:cs typeface="+mn-lt"/>
              </a:rPr>
              <a:t>Muszę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płakać</a:t>
            </a:r>
            <a:r>
              <a:rPr lang="en-US" sz="2400" dirty="0">
                <a:ea typeface="+mn-lt"/>
                <a:cs typeface="+mn-lt"/>
              </a:rPr>
              <a:t>; o </a:t>
            </a:r>
            <a:r>
              <a:rPr lang="en-US" sz="2400" dirty="0" err="1">
                <a:ea typeface="+mn-lt"/>
                <a:cs typeface="+mn-lt"/>
              </a:rPr>
              <a:t>mój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Boże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 sz="2400" dirty="0" err="1">
                <a:ea typeface="+mn-lt"/>
                <a:cs typeface="+mn-lt"/>
              </a:rPr>
              <a:t>Kto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przed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Tobą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skryć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może</a:t>
            </a:r>
            <a:r>
              <a:rPr lang="en-US" sz="2400" dirty="0">
                <a:ea typeface="+mn-lt"/>
                <a:cs typeface="+mn-lt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>
                <a:cs typeface="Calibri Light"/>
              </a:rPr>
              <a:t>Interpretacja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Nie </a:t>
            </a:r>
            <a:r>
              <a:rPr lang="en-US" dirty="0" err="1">
                <a:cs typeface="Calibri"/>
              </a:rPr>
              <a:t>można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uniknąć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wyroków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boskich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Podkreślone</a:t>
            </a:r>
            <a:r>
              <a:rPr lang="en-US" dirty="0">
                <a:cs typeface="Calibri"/>
              </a:rPr>
              <a:t> jest to </a:t>
            </a:r>
            <a:r>
              <a:rPr lang="en-US" dirty="0" err="1">
                <a:cs typeface="Calibri"/>
              </a:rPr>
              <a:t>anaforą</a:t>
            </a:r>
            <a:r>
              <a:rPr lang="en-US" dirty="0">
                <a:cs typeface="Calibri"/>
              </a:rPr>
              <a:t> „</a:t>
            </a:r>
            <a:r>
              <a:rPr lang="en-US" dirty="0" err="1">
                <a:cs typeface="Calibri"/>
              </a:rPr>
              <a:t>Prózno</a:t>
            </a:r>
            <a:r>
              <a:rPr lang="en-US" dirty="0">
                <a:cs typeface="Calibri"/>
              </a:rPr>
              <a:t>”</a:t>
            </a:r>
          </a:p>
          <a:p>
            <a:r>
              <a:rPr lang="en-US" dirty="0">
                <a:cs typeface="Calibri"/>
              </a:rPr>
              <a:t>Nie </a:t>
            </a:r>
            <a:r>
              <a:rPr lang="en-US" dirty="0" err="1">
                <a:cs typeface="Calibri"/>
              </a:rPr>
              <a:t>pomoże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unikanie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niebezpiecznych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sytuacji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jeśli</a:t>
            </a:r>
            <a:r>
              <a:rPr lang="en-US" dirty="0">
                <a:cs typeface="Calibri"/>
              </a:rPr>
              <a:t> z </a:t>
            </a:r>
            <a:r>
              <a:rPr lang="en-US" dirty="0" err="1">
                <a:cs typeface="Calibri"/>
              </a:rPr>
              <a:t>woli</a:t>
            </a:r>
            <a:r>
              <a:rPr lang="en-US" dirty="0">
                <a:cs typeface="Calibri"/>
              </a:rPr>
              <a:t> Boga </a:t>
            </a:r>
            <a:r>
              <a:rPr lang="en-US" dirty="0" err="1">
                <a:cs typeface="Calibri"/>
              </a:rPr>
              <a:t>nieszczęście</a:t>
            </a:r>
            <a:r>
              <a:rPr lang="en-US" dirty="0">
                <a:cs typeface="Calibri"/>
              </a:rPr>
              <a:t> ma </a:t>
            </a:r>
            <a:r>
              <a:rPr lang="en-US" dirty="0" err="1">
                <a:cs typeface="Calibri"/>
              </a:rPr>
              <a:t>dosięgnąć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człowieka</a:t>
            </a:r>
            <a:r>
              <a:rPr lang="en-US" dirty="0">
                <a:cs typeface="Calibri"/>
              </a:rPr>
              <a:t>, to </a:t>
            </a:r>
            <a:r>
              <a:rPr lang="en-US" dirty="0" err="1">
                <a:cs typeface="Calibri"/>
              </a:rPr>
              <a:t>tak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stanie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choć</a:t>
            </a:r>
            <a:r>
              <a:rPr lang="en-US" dirty="0">
                <a:cs typeface="Calibri"/>
              </a:rPr>
              <a:t> w </a:t>
            </a:r>
            <a:r>
              <a:rPr lang="en-US" dirty="0" err="1">
                <a:cs typeface="Calibri"/>
              </a:rPr>
              <a:t>inny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sposób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człowiek</a:t>
            </a:r>
            <a:r>
              <a:rPr lang="en-US" dirty="0">
                <a:cs typeface="Calibri"/>
              </a:rPr>
              <a:t> by </a:t>
            </a:r>
            <a:r>
              <a:rPr lang="en-US" dirty="0" err="1">
                <a:cs typeface="Calibri"/>
              </a:rPr>
              <a:t>się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spodziewał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51" y="2057400"/>
            <a:ext cx="4089674" cy="3805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 err="1">
                <a:ea typeface="+mn-lt"/>
                <a:cs typeface="+mn-lt"/>
              </a:rPr>
              <a:t>Prózno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morzem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pływamy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Prózno</a:t>
            </a:r>
            <a:r>
              <a:rPr lang="en-US" sz="2400" dirty="0">
                <a:ea typeface="+mn-lt"/>
                <a:cs typeface="+mn-lt"/>
              </a:rPr>
              <a:t> w </a:t>
            </a:r>
            <a:r>
              <a:rPr lang="en-US" sz="2400" dirty="0" err="1">
                <a:ea typeface="+mn-lt"/>
                <a:cs typeface="+mn-lt"/>
              </a:rPr>
              <a:t>bitwach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bywamy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 sz="2400" dirty="0" err="1">
                <a:ea typeface="+mn-lt"/>
                <a:cs typeface="+mn-lt"/>
              </a:rPr>
              <a:t>Ugodzi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nieszczeście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wszędzie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 sz="2400" dirty="0" err="1">
                <a:ea typeface="+mn-lt"/>
                <a:cs typeface="+mn-lt"/>
              </a:rPr>
              <a:t>Choć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podobieństwa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będzie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2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>
                <a:cs typeface="Calibri Light"/>
              </a:rPr>
              <a:t>Interpretacja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Żył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skromnie</a:t>
            </a:r>
            <a:r>
              <a:rPr lang="en-US" dirty="0">
                <a:cs typeface="Calibri"/>
              </a:rPr>
              <a:t>, bez </a:t>
            </a:r>
            <a:r>
              <a:rPr lang="en-US" err="1">
                <a:cs typeface="Calibri"/>
              </a:rPr>
              <a:t>rozgłosu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Nie </a:t>
            </a:r>
            <a:r>
              <a:rPr lang="en-US" dirty="0" err="1">
                <a:cs typeface="Calibri"/>
              </a:rPr>
              <a:t>widział</a:t>
            </a:r>
            <a:r>
              <a:rPr lang="en-US" dirty="0">
                <a:cs typeface="Calibri"/>
              </a:rPr>
              <a:t> w </a:t>
            </a:r>
            <a:r>
              <a:rPr lang="en-US" dirty="0" err="1">
                <a:cs typeface="Calibri"/>
              </a:rPr>
              <a:t>życiu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żadnego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zagrożenia</a:t>
            </a:r>
          </a:p>
          <a:p>
            <a:r>
              <a:rPr lang="en-US" dirty="0" err="1">
                <a:cs typeface="Calibri"/>
              </a:rPr>
              <a:t>Żył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zgodnie</a:t>
            </a:r>
            <a:r>
              <a:rPr lang="en-US" dirty="0">
                <a:cs typeface="Calibri"/>
              </a:rPr>
              <a:t> z </a:t>
            </a:r>
            <a:r>
              <a:rPr lang="en-US" dirty="0" err="1">
                <a:cs typeface="Calibri"/>
              </a:rPr>
              <a:t>wolą</a:t>
            </a:r>
            <a:r>
              <a:rPr lang="en-US" dirty="0">
                <a:cs typeface="Calibri"/>
              </a:rPr>
              <a:t> Boga jak Hiob, a </a:t>
            </a:r>
            <a:r>
              <a:rPr lang="en-US" dirty="0" err="1">
                <a:cs typeface="Calibri"/>
              </a:rPr>
              <a:t>jednak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dosięgło</a:t>
            </a:r>
            <a:r>
              <a:rPr lang="en-US" dirty="0">
                <a:cs typeface="Calibri"/>
              </a:rPr>
              <a:t> go </a:t>
            </a:r>
            <a:r>
              <a:rPr lang="en-US" dirty="0" err="1">
                <a:cs typeface="Calibri"/>
              </a:rPr>
              <a:t>nieszczęście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228" y="2057400"/>
            <a:ext cx="4536797" cy="3805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err="1">
                <a:ea typeface="+mn-lt"/>
                <a:cs typeface="+mn-lt"/>
              </a:rPr>
              <a:t>Wiódłem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swój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żywot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tak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skromnie</a:t>
            </a:r>
            <a:r>
              <a:rPr lang="en-US" sz="2400">
                <a:ea typeface="+mn-lt"/>
                <a:cs typeface="+mn-lt"/>
              </a:rPr>
              <a:t>,</a:t>
            </a:r>
            <a:endParaRPr lang="en-US"/>
          </a:p>
          <a:p>
            <a:pPr algn="ctr"/>
            <a:r>
              <a:rPr lang="en-US" sz="2400" dirty="0" err="1">
                <a:ea typeface="+mn-lt"/>
                <a:cs typeface="+mn-lt"/>
              </a:rPr>
              <a:t>Że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ledwie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wiedział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mnie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>
                <a:ea typeface="+mn-lt"/>
                <a:cs typeface="+mn-lt"/>
              </a:rPr>
              <a:t>A </a:t>
            </a:r>
            <a:r>
              <a:rPr lang="en-US" sz="2400" dirty="0" err="1">
                <a:ea typeface="+mn-lt"/>
                <a:cs typeface="+mn-lt"/>
              </a:rPr>
              <a:t>zazdrość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złe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przygody</a:t>
            </a:r>
            <a:endParaRPr lang="en-US" dirty="0" err="1"/>
          </a:p>
          <a:p>
            <a:pPr algn="ctr"/>
            <a:r>
              <a:rPr lang="en-US" sz="2400" dirty="0">
                <a:ea typeface="+mn-lt"/>
                <a:cs typeface="+mn-lt"/>
              </a:rPr>
              <a:t>Nie </a:t>
            </a:r>
            <a:r>
              <a:rPr lang="en-US" sz="2400" dirty="0" err="1">
                <a:ea typeface="+mn-lt"/>
                <a:cs typeface="+mn-lt"/>
              </a:rPr>
              <a:t>miały</a:t>
            </a:r>
            <a:r>
              <a:rPr lang="en-US" sz="2400" dirty="0">
                <a:ea typeface="+mn-lt"/>
                <a:cs typeface="+mn-lt"/>
              </a:rPr>
              <a:t> mi w co </a:t>
            </a:r>
            <a:r>
              <a:rPr lang="en-US" sz="2400" dirty="0" err="1">
                <a:ea typeface="+mn-lt"/>
                <a:cs typeface="+mn-lt"/>
              </a:rPr>
              <a:t>dać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szkody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3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BBC-874F-75DD-6F51-DF7BA9FF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err="1">
                <a:cs typeface="Calibri Light"/>
              </a:rPr>
              <a:t>Interpretacja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E6C3-792F-8765-BD09-54677CE7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Mimo</a:t>
            </a:r>
            <a:r>
              <a:rPr lang="en-US" dirty="0">
                <a:cs typeface="Calibri"/>
              </a:rPr>
              <a:t> to, </a:t>
            </a:r>
            <a:r>
              <a:rPr lang="en-US" dirty="0" err="1">
                <a:cs typeface="Calibri"/>
              </a:rPr>
              <a:t>Bóg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widział</a:t>
            </a:r>
            <a:r>
              <a:rPr lang="en-US" dirty="0">
                <a:cs typeface="Calibri"/>
              </a:rPr>
              <a:t>, co </a:t>
            </a:r>
            <a:r>
              <a:rPr lang="en-US" dirty="0" err="1">
                <a:cs typeface="Calibri"/>
              </a:rPr>
              <a:t>może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być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podmiotu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dotkliwe</a:t>
            </a:r>
          </a:p>
          <a:p>
            <a:r>
              <a:rPr lang="en-US" dirty="0" err="1">
                <a:cs typeface="Calibri"/>
              </a:rPr>
              <a:t>Bóg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zadał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cios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który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zabolał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bardziej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że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był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niespodziewany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6A1-26EE-E130-5187-3393C4CE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4533" y="2057400"/>
            <a:ext cx="4297492" cy="3805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 err="1">
                <a:ea typeface="+mn-lt"/>
                <a:cs typeface="+mn-lt"/>
              </a:rPr>
              <a:t>Lecz</a:t>
            </a:r>
            <a:r>
              <a:rPr lang="en-US" sz="2400" dirty="0">
                <a:ea typeface="+mn-lt"/>
                <a:cs typeface="+mn-lt"/>
              </a:rPr>
              <a:t> Pan, </a:t>
            </a:r>
            <a:r>
              <a:rPr lang="en-US" sz="2400" dirty="0" err="1">
                <a:ea typeface="+mn-lt"/>
                <a:cs typeface="+mn-lt"/>
              </a:rPr>
              <a:t>który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gdzie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tknąć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widzi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>
                <a:ea typeface="+mn-lt"/>
                <a:cs typeface="+mn-lt"/>
              </a:rPr>
              <a:t>A z </a:t>
            </a:r>
            <a:r>
              <a:rPr lang="en-US" sz="2400" dirty="0" err="1">
                <a:ea typeface="+mn-lt"/>
                <a:cs typeface="+mn-lt"/>
              </a:rPr>
              <a:t>przestrogi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ludzkiej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szydzi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Zadał</a:t>
            </a:r>
            <a:r>
              <a:rPr lang="en-US" sz="2400" dirty="0">
                <a:ea typeface="+mn-lt"/>
                <a:cs typeface="+mn-lt"/>
              </a:rPr>
              <a:t> mi </a:t>
            </a:r>
            <a:r>
              <a:rPr lang="en-US" sz="2400" dirty="0" err="1">
                <a:ea typeface="+mn-lt"/>
                <a:cs typeface="+mn-lt"/>
              </a:rPr>
              <a:t>raz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tym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znaczniejszy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  <a:p>
            <a:pPr algn="ctr"/>
            <a:r>
              <a:rPr lang="en-US" sz="2400" dirty="0" err="1">
                <a:ea typeface="+mn-lt"/>
                <a:cs typeface="+mn-lt"/>
              </a:rPr>
              <a:t>Czymem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już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był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bezpieczniejszy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Jan Kochanowski - „Tren XVII”</vt:lpstr>
      <vt:lpstr>Budowa utworu</vt:lpstr>
      <vt:lpstr>Motywy biblijne</vt:lpstr>
      <vt:lpstr>Interpretacja</vt:lpstr>
      <vt:lpstr>Interpretacja</vt:lpstr>
      <vt:lpstr>Interpretacja</vt:lpstr>
      <vt:lpstr>Interpretacja</vt:lpstr>
      <vt:lpstr>Interpretacja</vt:lpstr>
      <vt:lpstr>Interpretacja</vt:lpstr>
      <vt:lpstr>Interpretacja</vt:lpstr>
      <vt:lpstr>Interpretacja</vt:lpstr>
      <vt:lpstr>Interpretacja</vt:lpstr>
      <vt:lpstr>Interpretacja</vt:lpstr>
      <vt:lpstr>Interpretacja</vt:lpstr>
      <vt:lpstr>Interpretacja</vt:lpstr>
      <vt:lpstr>Interpretacja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436</cp:revision>
  <dcterms:created xsi:type="dcterms:W3CDTF">2023-11-19T19:38:08Z</dcterms:created>
  <dcterms:modified xsi:type="dcterms:W3CDTF">2023-11-20T11:44:06Z</dcterms:modified>
</cp:coreProperties>
</file>