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MCP (Model Context Protocol) In Action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Unlocking the Power of MCP in Agentic AI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Connecting MCP to Elasticsearch (RAG Use Case)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Use keyword/vector/hybrid search via MCP</a:t>
            </a:r>
          </a:p>
          <a:p>
            <a:pPr marL="0" indent="0">
              <a:buNone/>
            </a:pPr>
            <a:r>
              <a:rPr dirty="0"/>
              <a:t>• Context-aware retrieval and query updates</a:t>
            </a:r>
          </a:p>
          <a:p>
            <a:pPr marL="0" indent="0">
              <a:buNone/>
            </a:pPr>
            <a:r>
              <a:rPr dirty="0"/>
              <a:t>• Traceable and </a:t>
            </a:r>
            <a:r>
              <a:rPr dirty="0" err="1"/>
              <a:t>debuggable</a:t>
            </a:r>
            <a:r>
              <a:rPr dirty="0"/>
              <a:t> search workflows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Outlook + 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MCP for autonomous agents &amp; planning</a:t>
            </a:r>
          </a:p>
          <a:p>
            <a:pPr marL="0" indent="0">
              <a:buNone/>
            </a:pPr>
            <a:r>
              <a:rPr dirty="0"/>
              <a:t>• Open-source &amp; standards growth</a:t>
            </a:r>
          </a:p>
          <a:p>
            <a:pPr marL="0" indent="0">
              <a:buNone/>
            </a:pPr>
            <a:r>
              <a:rPr dirty="0"/>
              <a:t>• Interop with </a:t>
            </a:r>
            <a:r>
              <a:rPr dirty="0" err="1"/>
              <a:t>LangGraph</a:t>
            </a:r>
            <a:r>
              <a:rPr dirty="0"/>
              <a:t>, </a:t>
            </a:r>
            <a:r>
              <a:rPr dirty="0" err="1"/>
              <a:t>ReAct</a:t>
            </a:r>
            <a:r>
              <a:rPr dirty="0"/>
              <a:t>, OSS tools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"MCP is not just a protocol. It's the nervous system for next-gen intelligent agents."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— Prepared by: Tomáš Kramarič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✈️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dirty="0"/>
          </a:p>
          <a:p>
            <a:pPr marL="0" indent="0">
              <a:buNone/>
            </a:pPr>
            <a:r>
              <a:rPr sz="2800" dirty="0"/>
              <a:t>• The Problem in Agentic AI World</a:t>
            </a:r>
          </a:p>
          <a:p>
            <a:pPr marL="0" indent="0">
              <a:buNone/>
            </a:pPr>
            <a:r>
              <a:rPr sz="2800" dirty="0"/>
              <a:t>• What is MCP (Model Context Protocol)?</a:t>
            </a:r>
          </a:p>
          <a:p>
            <a:pPr marL="0" indent="0">
              <a:buNone/>
            </a:pPr>
            <a:r>
              <a:rPr sz="2800" dirty="0"/>
              <a:t>• Why MCP Matters: Key Benefits</a:t>
            </a:r>
          </a:p>
          <a:p>
            <a:pPr marL="0" indent="0">
              <a:buNone/>
            </a:pPr>
            <a:r>
              <a:rPr sz="2800" dirty="0"/>
              <a:t>• Architecture Overview &amp; Workflow</a:t>
            </a:r>
          </a:p>
          <a:p>
            <a:pPr marL="0" indent="0">
              <a:buNone/>
            </a:pPr>
            <a:r>
              <a:rPr sz="2800" dirty="0"/>
              <a:t>• What Can MCP Enable?</a:t>
            </a:r>
          </a:p>
          <a:p>
            <a:pPr marL="0" indent="0">
              <a:buNone/>
            </a:pPr>
            <a:r>
              <a:rPr sz="2800" dirty="0"/>
              <a:t>• Why Does MCP Matter?</a:t>
            </a:r>
          </a:p>
          <a:p>
            <a:pPr marL="0" indent="0">
              <a:buNone/>
            </a:pPr>
            <a:r>
              <a:rPr sz="2800" dirty="0"/>
              <a:t>• MCP in Action (Live Demo Overview)</a:t>
            </a:r>
          </a:p>
          <a:p>
            <a:pPr marL="0" indent="0">
              <a:buNone/>
            </a:pPr>
            <a:r>
              <a:rPr sz="2800" dirty="0"/>
              <a:t>• Connecting MCP to Elasticsearch (RAG Use Case)</a:t>
            </a:r>
          </a:p>
          <a:p>
            <a:pPr marL="0" indent="0">
              <a:buNone/>
            </a:pPr>
            <a:r>
              <a:rPr sz="2800" dirty="0"/>
              <a:t>• Future Outlook + Q&amp;A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Problem in Agentic AI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No shared standard for interoperability between tools</a:t>
            </a:r>
          </a:p>
          <a:p>
            <a:pPr marL="0" indent="0">
              <a:buNone/>
            </a:pPr>
            <a:r>
              <a:rPr dirty="0"/>
              <a:t>• Data/models returned in non-standard formats</a:t>
            </a:r>
          </a:p>
          <a:p>
            <a:pPr marL="0" indent="0">
              <a:buNone/>
            </a:pPr>
            <a:r>
              <a:rPr dirty="0"/>
              <a:t>• Tools are loosely coupled (e.g., embeddings, LLMs, context)</a:t>
            </a:r>
          </a:p>
          <a:p>
            <a:pPr marL="0" indent="0">
              <a:buNone/>
            </a:pPr>
            <a:r>
              <a:rPr dirty="0"/>
              <a:t>• ✅ MCP standardizes tool capabilities, structured I/O, and optional state passing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MCP?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Lightweight coordination protocol between LLM agents and tools</a:t>
            </a:r>
          </a:p>
          <a:p>
            <a:pPr marL="0" indent="0">
              <a:buNone/>
            </a:pPr>
            <a:r>
              <a:rPr dirty="0"/>
              <a:t>• Acts like USB-C for AI (secure, bidirectional, self-discoverable)</a:t>
            </a:r>
          </a:p>
          <a:p>
            <a:pPr marL="0" indent="0">
              <a:buNone/>
            </a:pPr>
            <a:r>
              <a:rPr dirty="0"/>
              <a:t>• Supported by Claude, Anthropic, </a:t>
            </a:r>
            <a:r>
              <a:rPr dirty="0" err="1"/>
              <a:t>LangChain</a:t>
            </a:r>
            <a:r>
              <a:rPr dirty="0"/>
              <a:t>, </a:t>
            </a:r>
            <a:r>
              <a:rPr dirty="0" err="1"/>
              <a:t>BeeAI</a:t>
            </a:r>
            <a:r>
              <a:rPr dirty="0"/>
              <a:t>, and others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MCP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Multi-tool coordination: Seamless execution</a:t>
            </a:r>
          </a:p>
          <a:p>
            <a:pPr marL="0" indent="0">
              <a:buNone/>
            </a:pPr>
            <a:r>
              <a:rPr dirty="0"/>
              <a:t>• Reusability: Modular and contract-based</a:t>
            </a:r>
          </a:p>
          <a:p>
            <a:pPr marL="0" indent="0">
              <a:buNone/>
            </a:pPr>
            <a:r>
              <a:rPr dirty="0"/>
              <a:t>• Debugging: Full traceability</a:t>
            </a:r>
          </a:p>
          <a:p>
            <a:pPr marL="0" indent="0">
              <a:buNone/>
            </a:pPr>
            <a:r>
              <a:rPr dirty="0"/>
              <a:t>• Search &amp; RAG: Dynamic queries</a:t>
            </a:r>
          </a:p>
          <a:p>
            <a:pPr marL="0" indent="0">
              <a:buNone/>
            </a:pPr>
            <a:r>
              <a:rPr dirty="0"/>
              <a:t>• Model reasoning: Stateful sessions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Overview &amp;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Agents communicate with MCP via </a:t>
            </a:r>
            <a:r>
              <a:rPr dirty="0" err="1"/>
              <a:t>fastmcp</a:t>
            </a:r>
            <a:r>
              <a:rPr dirty="0"/>
              <a:t> or wrappers</a:t>
            </a:r>
          </a:p>
          <a:p>
            <a:pPr marL="0" indent="0">
              <a:buNone/>
            </a:pPr>
            <a:r>
              <a:rPr dirty="0"/>
              <a:t>• MCP manages memory, tools, model interactions</a:t>
            </a:r>
          </a:p>
          <a:p>
            <a:pPr marL="0" indent="0">
              <a:buNone/>
            </a:pPr>
            <a:r>
              <a:rPr dirty="0"/>
              <a:t>• Usable standalone or with </a:t>
            </a:r>
            <a:r>
              <a:rPr dirty="0" err="1"/>
              <a:t>LangChain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Can MCP Enable?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AI assistants integrating Google Calendar, Notion, etc.</a:t>
            </a:r>
          </a:p>
          <a:p>
            <a:pPr marL="0" indent="0">
              <a:buNone/>
            </a:pPr>
            <a:r>
              <a:rPr dirty="0"/>
              <a:t>• Claude Code generating apps from Figma</a:t>
            </a:r>
          </a:p>
          <a:p>
            <a:pPr marL="0" indent="0">
              <a:buNone/>
            </a:pPr>
            <a:r>
              <a:rPr dirty="0"/>
              <a:t>• Enterprise chatbots with database access</a:t>
            </a:r>
          </a:p>
          <a:p>
            <a:pPr marL="0" indent="0">
              <a:buNone/>
            </a:pPr>
            <a:r>
              <a:rPr dirty="0"/>
              <a:t>• 3D design &amp; printing via AI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Does MCP Matter?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For developers: Faster integrations</a:t>
            </a:r>
          </a:p>
          <a:p>
            <a:pPr marL="0" indent="0">
              <a:buNone/>
            </a:pPr>
            <a:r>
              <a:rPr dirty="0"/>
              <a:t>• For agents: Access to powerful tools</a:t>
            </a:r>
          </a:p>
          <a:p>
            <a:pPr marL="0" indent="0">
              <a:buNone/>
            </a:pPr>
            <a:r>
              <a:rPr dirty="0"/>
              <a:t>• For end-users: Smarter, more capable AI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MCP in Action (Live Demo Preview)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Initialize MCP server or connect client (Claude/Postman)</a:t>
            </a:r>
          </a:p>
          <a:p>
            <a:pPr marL="0" indent="0">
              <a:buNone/>
            </a:pPr>
            <a:r>
              <a:rPr dirty="0"/>
              <a:t>• Load tools (e.g., </a:t>
            </a:r>
            <a:r>
              <a:rPr dirty="0" err="1"/>
              <a:t>ElasticSearch</a:t>
            </a:r>
            <a:r>
              <a:rPr dirty="0"/>
              <a:t>)</a:t>
            </a:r>
          </a:p>
          <a:p>
            <a:pPr marL="0" indent="0">
              <a:buNone/>
            </a:pPr>
            <a:r>
              <a:rPr dirty="0"/>
              <a:t>• Observe context evolution and reasoning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419</Words>
  <Application>Microsoft Macintosh PowerPoint</Application>
  <PresentationFormat>On-screen Show (4:3)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MCP (Model Context Protocol) In Action</vt:lpstr>
      <vt:lpstr>✈️ Agenda</vt:lpstr>
      <vt:lpstr>The Problem in Agentic AI World</vt:lpstr>
      <vt:lpstr>What is MCP?</vt:lpstr>
      <vt:lpstr>Why MCP Matters</vt:lpstr>
      <vt:lpstr>Architecture Overview &amp; Workflow</vt:lpstr>
      <vt:lpstr>What Can MCP Enable?</vt:lpstr>
      <vt:lpstr>Why Does MCP Matter?</vt:lpstr>
      <vt:lpstr>MCP in Action (Live Demo Preview)</vt:lpstr>
      <vt:lpstr>Connecting MCP to Elasticsearch (RAG Use Case)</vt:lpstr>
      <vt:lpstr>Future Outlook + Q&amp;A</vt:lpstr>
      <vt:lpstr>"MCP is not just a protocol. It's the nervous system for next-gen intelligent agents."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Tomas Kramaric</cp:lastModifiedBy>
  <cp:revision>2</cp:revision>
  <dcterms:created xsi:type="dcterms:W3CDTF">2013-01-27T09:14:16Z</dcterms:created>
  <dcterms:modified xsi:type="dcterms:W3CDTF">2025-09-25T09:00:56Z</dcterms:modified>
  <cp:category/>
</cp:coreProperties>
</file>