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新しくしたもんね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6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新しくしたもんね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新しくしたもんね</dc:title>
  <dc:creator>戸倉　悠介</dc:creator>
  <cp:lastModifiedBy>yusuke_tokura</cp:lastModifiedBy>
  <cp:revision>1</cp:revision>
  <dcterms:created xsi:type="dcterms:W3CDTF">2015-06-07T13:16:00Z</dcterms:created>
  <dcterms:modified xsi:type="dcterms:W3CDTF">2015-06-07T13:17:51Z</dcterms:modified>
</cp:coreProperties>
</file>