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92" r:id="rId3"/>
    <p:sldId id="293" r:id="rId4"/>
    <p:sldId id="294" r:id="rId5"/>
    <p:sldId id="295" r:id="rId6"/>
    <p:sldId id="296" r:id="rId7"/>
    <p:sldId id="300" r:id="rId8"/>
    <p:sldId id="297" r:id="rId9"/>
    <p:sldId id="298" r:id="rId10"/>
    <p:sldId id="299" r:id="rId11"/>
    <p:sldId id="305" r:id="rId12"/>
    <p:sldId id="307" r:id="rId13"/>
    <p:sldId id="301" r:id="rId14"/>
    <p:sldId id="302" r:id="rId15"/>
    <p:sldId id="303" r:id="rId16"/>
    <p:sldId id="304" r:id="rId17"/>
    <p:sldId id="306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异常常用的方法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2" y="1333500"/>
            <a:ext cx="74009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10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自定义异常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Person</a:t>
            </a:r>
            <a:r>
              <a:rPr lang="zh-CN" altLang="en-US" dirty="0" smtClean="0"/>
              <a:t>类年龄不能为负数，</a:t>
            </a:r>
            <a:endParaRPr lang="en-US" altLang="zh-CN" dirty="0" smtClean="0"/>
          </a:p>
          <a:p>
            <a:r>
              <a:rPr lang="zh-CN" altLang="en-US" dirty="0" smtClean="0"/>
              <a:t>圆的半径不能为负数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4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6642"/>
            <a:ext cx="7230485" cy="13051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83718"/>
            <a:ext cx="739243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inally</a:t>
            </a:r>
            <a:r>
              <a:rPr lang="zh-CN" altLang="en-US" dirty="0" smtClean="0"/>
              <a:t>语句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语句的关系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11710"/>
            <a:ext cx="26289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73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不要滥用异常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0" y="1347613"/>
            <a:ext cx="40576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0" y="3483309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2195736" y="2571750"/>
            <a:ext cx="425599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9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重新抛出异常与链式异常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常用场景，输出一些日志，继续抛出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23678"/>
            <a:ext cx="6048672" cy="28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0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异常默认处理器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可以使用</a:t>
            </a:r>
            <a:r>
              <a:rPr lang="en-US" altLang="zh-CN" dirty="0" err="1" smtClean="0"/>
              <a:t>Thread.currentThread</a:t>
            </a:r>
            <a:r>
              <a:rPr lang="en-US" altLang="zh-CN" dirty="0" smtClean="0"/>
              <a:t>.</a:t>
            </a:r>
            <a:r>
              <a:rPr lang="en-US" dirty="0"/>
              <a:t> </a:t>
            </a:r>
            <a:r>
              <a:rPr lang="en-US" dirty="0" err="1"/>
              <a:t>setUncaughtExceptionHandler</a:t>
            </a:r>
            <a:r>
              <a:rPr lang="en-US" dirty="0"/>
              <a:t>(</a:t>
            </a:r>
            <a:r>
              <a:rPr lang="en-US" dirty="0" err="1"/>
              <a:t>UncaughtExceptionHandler</a:t>
            </a:r>
            <a:r>
              <a:rPr lang="en-US" dirty="0"/>
              <a:t> </a:t>
            </a:r>
            <a:r>
              <a:rPr lang="en-US" dirty="0" smtClean="0"/>
              <a:t>eh)</a:t>
            </a:r>
            <a:r>
              <a:rPr lang="zh-CN" altLang="en-US" dirty="0" smtClean="0"/>
              <a:t>设置一个异常处理器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不然的话，使用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给我们提供的默认逻辑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有兴趣的同学可以看</a:t>
            </a:r>
            <a:endParaRPr lang="en-US" altLang="zh-CN" dirty="0" smtClean="0"/>
          </a:p>
          <a:p>
            <a:r>
              <a:rPr lang="en-US" sz="1800" dirty="0" smtClean="0"/>
              <a:t>1</a:t>
            </a:r>
            <a:r>
              <a:rPr lang="en-US" altLang="zh-CN" sz="1800" dirty="0" smtClean="0"/>
              <a:t>.Thread</a:t>
            </a:r>
            <a:r>
              <a:rPr lang="zh-CN" altLang="en-US" sz="1800" dirty="0" smtClean="0"/>
              <a:t>类的</a:t>
            </a:r>
            <a:r>
              <a:rPr lang="en-US" sz="1800" dirty="0"/>
              <a:t>private void </a:t>
            </a:r>
            <a:r>
              <a:rPr lang="en-US" sz="1800" dirty="0" err="1"/>
              <a:t>dispatchUncaughtException</a:t>
            </a:r>
            <a:r>
              <a:rPr lang="en-US" sz="1800" dirty="0"/>
              <a:t>(</a:t>
            </a:r>
            <a:r>
              <a:rPr lang="en-US" sz="1800" dirty="0" err="1"/>
              <a:t>Throwable</a:t>
            </a:r>
            <a:r>
              <a:rPr lang="en-US" sz="1800" dirty="0"/>
              <a:t> e) 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r>
              <a:rPr lang="en-US" sz="1800" dirty="0" smtClean="0"/>
              <a:t>2</a:t>
            </a:r>
            <a:r>
              <a:rPr lang="en-US" altLang="zh-CN" sz="1800" dirty="0" smtClean="0"/>
              <a:t>.ThreadGroup</a:t>
            </a:r>
            <a:r>
              <a:rPr lang="zh-CN" altLang="en-US" sz="1800" dirty="0" smtClean="0"/>
              <a:t>类的</a:t>
            </a:r>
            <a:r>
              <a:rPr lang="en-US" sz="1800" dirty="0"/>
              <a:t>public void </a:t>
            </a:r>
            <a:r>
              <a:rPr lang="en-US" sz="1800" dirty="0" err="1"/>
              <a:t>uncaughtException</a:t>
            </a:r>
            <a:r>
              <a:rPr lang="en-US" sz="1800" dirty="0"/>
              <a:t>(Thread t, </a:t>
            </a:r>
            <a:r>
              <a:rPr lang="en-US" sz="1800" dirty="0" err="1"/>
              <a:t>Throwable</a:t>
            </a:r>
            <a:r>
              <a:rPr lang="en-US" sz="1800" dirty="0"/>
              <a:t> e) </a:t>
            </a:r>
            <a:r>
              <a:rPr lang="zh-CN" altLang="en-US" sz="1800" dirty="0" smtClean="0"/>
              <a:t>方法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213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初级（完）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中级预告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Java</a:t>
            </a:r>
            <a:r>
              <a:rPr lang="zh-CN" altLang="en-US" dirty="0"/>
              <a:t>图形界面</a:t>
            </a:r>
            <a:endParaRPr lang="en-US" altLang="zh-CN" dirty="0"/>
          </a:p>
          <a:p>
            <a:r>
              <a:rPr lang="zh-CN" altLang="en-US" dirty="0"/>
              <a:t>数据类型</a:t>
            </a:r>
            <a:r>
              <a:rPr lang="en-US" altLang="zh-CN" dirty="0"/>
              <a:t>&amp;</a:t>
            </a:r>
            <a:r>
              <a:rPr lang="en-US" altLang="zh-CN" dirty="0" err="1"/>
              <a:t>JUnit</a:t>
            </a:r>
            <a:endParaRPr lang="en-US" altLang="zh-CN" dirty="0"/>
          </a:p>
          <a:p>
            <a:r>
              <a:rPr lang="zh-CN" altLang="en-US" dirty="0"/>
              <a:t>多线程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zh-CN" altLang="en-US" dirty="0"/>
              <a:t>和</a:t>
            </a:r>
            <a:r>
              <a:rPr lang="en-US" altLang="zh-CN" dirty="0"/>
              <a:t>Maven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CN" dirty="0"/>
              <a:t>Servlet</a:t>
            </a:r>
            <a:r>
              <a:rPr lang="zh-CN" altLang="en-US" dirty="0"/>
              <a:t>，</a:t>
            </a:r>
            <a:r>
              <a:rPr lang="en-US" altLang="zh-CN" dirty="0" err="1"/>
              <a:t>jsp</a:t>
            </a:r>
            <a:endParaRPr lang="en-US" altLang="zh-CN" dirty="0"/>
          </a:p>
          <a:p>
            <a:r>
              <a:rPr lang="en-US" altLang="zh-CN" dirty="0" err="1"/>
              <a:t>Javascript&amp;css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6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+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又有什么区别？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zh-CN" altLang="en-US" dirty="0" smtClean="0"/>
              <a:t>对象赋值再回顾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Object a = new Object();</a:t>
            </a:r>
          </a:p>
          <a:p>
            <a:r>
              <a:rPr lang="en-US" dirty="0" smtClean="0"/>
              <a:t>Object b = new Object();</a:t>
            </a:r>
          </a:p>
          <a:p>
            <a:r>
              <a:rPr lang="en-US" dirty="0" smtClean="0"/>
              <a:t>a==b?</a:t>
            </a:r>
          </a:p>
          <a:p>
            <a:r>
              <a:rPr lang="en-US" dirty="0" err="1" smtClean="0"/>
              <a:t>a.equals</a:t>
            </a:r>
            <a:r>
              <a:rPr lang="en-US" dirty="0" smtClean="0"/>
              <a:t>(b)</a:t>
            </a:r>
          </a:p>
          <a:p>
            <a:r>
              <a:rPr lang="en-US" altLang="zh-CN" dirty="0" smtClean="0"/>
              <a:t>a = new Person();//</a:t>
            </a:r>
            <a:r>
              <a:rPr lang="zh-CN" altLang="en-US" dirty="0" smtClean="0"/>
              <a:t>垃圾回收？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0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接口的意义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altLang="zh-CN" dirty="0" smtClean="0"/>
              <a:t>.API=Application Programming </a:t>
            </a:r>
            <a:r>
              <a:rPr lang="en-US" altLang="zh-CN" dirty="0" smtClean="0">
                <a:solidFill>
                  <a:srgbClr val="FF0000"/>
                </a:solidFill>
              </a:rPr>
              <a:t>Interface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即契约精神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定义模版和接口，接口让客户实现，例子：把大象塞进冰箱有几个步骤？（引入</a:t>
            </a:r>
            <a:r>
              <a:rPr lang="en-US" altLang="zh-CN" dirty="0" smtClean="0">
                <a:solidFill>
                  <a:schemeClr val="tx1"/>
                </a:solidFill>
              </a:rPr>
              <a:t>jar</a:t>
            </a:r>
            <a:r>
              <a:rPr lang="zh-CN" altLang="en-US" dirty="0" smtClean="0">
                <a:solidFill>
                  <a:schemeClr val="tx1"/>
                </a:solidFill>
              </a:rPr>
              <a:t>包制作）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.Java</a:t>
            </a:r>
            <a:r>
              <a:rPr lang="zh-CN" altLang="en-US" dirty="0" smtClean="0">
                <a:solidFill>
                  <a:schemeClr val="tx1"/>
                </a:solidFill>
              </a:rPr>
              <a:t>类库内部回调，例子很多，如</a:t>
            </a:r>
            <a:r>
              <a:rPr lang="en-US" altLang="zh-CN" dirty="0" err="1" smtClean="0">
                <a:solidFill>
                  <a:schemeClr val="tx1"/>
                </a:solidFill>
              </a:rPr>
              <a:t>ActionListener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Comparable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异常介绍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 smtClean="0"/>
              <a:t>常见异常</a:t>
            </a:r>
            <a:endParaRPr lang="en-US" altLang="zh-CN" sz="3200" dirty="0" smtClean="0"/>
          </a:p>
          <a:p>
            <a:r>
              <a:rPr lang="en-US" sz="3200" dirty="0" smtClean="0"/>
              <a:t>1</a:t>
            </a:r>
            <a:r>
              <a:rPr lang="en-US" altLang="zh-CN" sz="3200" dirty="0" smtClean="0"/>
              <a:t>.NullPointerException</a:t>
            </a:r>
          </a:p>
          <a:p>
            <a:r>
              <a:rPr lang="en-US" sz="3200" dirty="0" smtClean="0"/>
              <a:t>2.ArrayOut</a:t>
            </a:r>
            <a:r>
              <a:rPr lang="en-US" altLang="zh-CN" sz="3200" dirty="0" smtClean="0"/>
              <a:t>OfBoundException</a:t>
            </a:r>
          </a:p>
          <a:p>
            <a:r>
              <a:rPr lang="en-US" sz="3200" dirty="0" smtClean="0"/>
              <a:t>3.ClassCastException</a:t>
            </a:r>
          </a:p>
          <a:p>
            <a:r>
              <a:rPr lang="en-US" sz="3200" dirty="0" smtClean="0"/>
              <a:t>4.</a:t>
            </a:r>
            <a:r>
              <a:rPr lang="en-US" sz="3200" dirty="0"/>
              <a:t> </a:t>
            </a:r>
            <a:r>
              <a:rPr lang="en-US" sz="3200" dirty="0" err="1"/>
              <a:t>ArithmeticException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496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Try,catch</a:t>
            </a:r>
            <a:r>
              <a:rPr lang="zh-CN" altLang="en-US" dirty="0" smtClean="0"/>
              <a:t>语句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如不断的提示用户输入一个数字，如果出错，不退出，让她继续输入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9" y="2427734"/>
            <a:ext cx="6845651" cy="23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7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语句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altLang="zh-CN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altLang="zh-C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altLang="zh-CN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9622"/>
            <a:ext cx="4905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5" y="2071343"/>
            <a:ext cx="5848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18" y="3477883"/>
            <a:ext cx="2638793" cy="49536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82" y="3939902"/>
            <a:ext cx="237205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异常的结构与异常分类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检查异常 </a:t>
            </a:r>
            <a:r>
              <a:rPr lang="en-US" altLang="zh-CN" dirty="0" smtClean="0"/>
              <a:t>2.</a:t>
            </a:r>
            <a:r>
              <a:rPr lang="zh-CN" altLang="en-US" dirty="0" smtClean="0"/>
              <a:t>未检查异常 </a:t>
            </a:r>
            <a:r>
              <a:rPr lang="en-US" altLang="zh-CN" dirty="0" smtClean="0"/>
              <a:t>3.</a:t>
            </a:r>
            <a:r>
              <a:rPr lang="zh-CN" altLang="en-US" dirty="0" smtClean="0"/>
              <a:t>错误（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3678"/>
            <a:ext cx="80391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3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</a:t>
            </a:r>
            <a:r>
              <a:rPr lang="zh-CN" altLang="en-US" dirty="0" smtClean="0"/>
              <a:t>实例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330824" cy="3725699"/>
          </a:xfrm>
        </p:spPr>
        <p:txBody>
          <a:bodyPr/>
          <a:lstStyle/>
          <a:p>
            <a:r>
              <a:rPr lang="zh-CN" altLang="en-US" sz="1600" dirty="0" smtClean="0"/>
              <a:t>演示如何把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内存用完</a:t>
            </a:r>
            <a:endParaRPr lang="en-US" altLang="zh-CN" sz="1600" dirty="0" smtClean="0"/>
          </a:p>
          <a:p>
            <a:endParaRPr lang="en-US" sz="900" dirty="0"/>
          </a:p>
          <a:p>
            <a:r>
              <a:rPr lang="en-US" sz="900" b="1" dirty="0"/>
              <a:t>package reference</a:t>
            </a:r>
            <a:r>
              <a:rPr lang="en-US" sz="900" b="1" dirty="0" smtClean="0"/>
              <a:t>;                                                                           </a:t>
            </a:r>
            <a:endParaRPr lang="en-US" sz="900" b="1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public class </a:t>
            </a:r>
            <a:r>
              <a:rPr lang="en-US" sz="900" b="1" dirty="0" err="1"/>
              <a:t>UseUpMemory</a:t>
            </a:r>
            <a:r>
              <a:rPr lang="en-US" sz="900" b="1" dirty="0"/>
              <a:t> {</a:t>
            </a:r>
          </a:p>
          <a:p>
            <a:r>
              <a:rPr lang="en-US" sz="900" dirty="0"/>
              <a:t>    </a:t>
            </a:r>
            <a:r>
              <a:rPr lang="en-US" sz="900" b="1" dirty="0"/>
              <a:t>public static void main(String[] </a:t>
            </a:r>
            <a:r>
              <a:rPr lang="en-US" sz="900" b="1" dirty="0" err="1"/>
              <a:t>args</a:t>
            </a:r>
            <a:r>
              <a:rPr lang="en-US" sz="900" b="1" dirty="0"/>
              <a:t>) {</a:t>
            </a:r>
          </a:p>
          <a:p>
            <a:endParaRPr lang="en-US" sz="900" dirty="0"/>
          </a:p>
          <a:p>
            <a:r>
              <a:rPr lang="en-US" sz="900" dirty="0"/>
              <a:t>       String </a:t>
            </a:r>
            <a:r>
              <a:rPr lang="en-US" sz="900" dirty="0" err="1"/>
              <a:t>str</a:t>
            </a:r>
            <a:r>
              <a:rPr lang="en-US" sz="900" dirty="0"/>
              <a:t> = "";</a:t>
            </a:r>
          </a:p>
          <a:p>
            <a:r>
              <a:rPr lang="en-US" sz="900" dirty="0"/>
              <a:t>       String </a:t>
            </a:r>
            <a:r>
              <a:rPr lang="en-US" sz="900" dirty="0" err="1"/>
              <a:t>longStr</a:t>
            </a:r>
            <a:r>
              <a:rPr lang="en-US" sz="900" dirty="0"/>
              <a:t> = </a:t>
            </a:r>
            <a:r>
              <a:rPr lang="en-US" sz="900" i="1" dirty="0" err="1"/>
              <a:t>getLongString</a:t>
            </a:r>
            <a:r>
              <a:rPr lang="en-US" sz="900" i="1" dirty="0"/>
              <a:t>();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b="1" dirty="0"/>
              <a:t>while(true){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str</a:t>
            </a:r>
            <a:r>
              <a:rPr lang="en-US" sz="900" dirty="0"/>
              <a:t> += </a:t>
            </a:r>
            <a:r>
              <a:rPr lang="en-US" sz="900" dirty="0" err="1"/>
              <a:t>longStr</a:t>
            </a:r>
            <a:r>
              <a:rPr lang="en-US" sz="900" dirty="0"/>
              <a:t>;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System.</a:t>
            </a:r>
            <a:r>
              <a:rPr lang="en-US" sz="900" i="1" dirty="0" err="1"/>
              <a:t>out.println</a:t>
            </a:r>
            <a:r>
              <a:rPr lang="en-US" sz="900" i="1" dirty="0"/>
              <a:t>(</a:t>
            </a:r>
            <a:r>
              <a:rPr lang="en-US" sz="900" i="1" dirty="0" err="1"/>
              <a:t>str.length</a:t>
            </a:r>
            <a:r>
              <a:rPr lang="en-US" sz="900" i="1" dirty="0"/>
              <a:t>());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}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  <a:r>
              <a:rPr lang="en-US" sz="900" b="1" dirty="0"/>
              <a:t>private static String </a:t>
            </a:r>
            <a:r>
              <a:rPr lang="en-US" sz="900" b="1" dirty="0" err="1"/>
              <a:t>getLongString</a:t>
            </a:r>
            <a:r>
              <a:rPr lang="en-US" sz="900" b="1" dirty="0"/>
              <a:t>(){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StringBuffer</a:t>
            </a:r>
            <a:r>
              <a:rPr lang="en-US" sz="900" dirty="0"/>
              <a:t> ret = </a:t>
            </a:r>
            <a:r>
              <a:rPr lang="en-US" sz="900" b="1" dirty="0"/>
              <a:t>new </a:t>
            </a:r>
            <a:r>
              <a:rPr lang="en-US" sz="900" b="1" dirty="0" err="1"/>
              <a:t>StringBuffer</a:t>
            </a:r>
            <a:r>
              <a:rPr lang="en-US" sz="900" b="1" dirty="0"/>
              <a:t>();</a:t>
            </a:r>
          </a:p>
          <a:p>
            <a:r>
              <a:rPr lang="en-US" sz="900" dirty="0"/>
              <a:t>        </a:t>
            </a:r>
            <a:r>
              <a:rPr lang="en-US" sz="900" b="1" dirty="0"/>
              <a:t>for(</a:t>
            </a:r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i</a:t>
            </a:r>
            <a:r>
              <a:rPr lang="en-US" sz="900" b="1" dirty="0"/>
              <a:t> = 0;i &lt; 100;i++){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ret.append</a:t>
            </a:r>
            <a:r>
              <a:rPr lang="en-US" sz="900" dirty="0"/>
              <a:t>("</a:t>
            </a:r>
            <a:r>
              <a:rPr lang="en-US" sz="900" dirty="0" err="1"/>
              <a:t>ewqeeeeeeeeeeeeeeeeeeeeeeeqqqqqqqqqqqqqqq</a:t>
            </a:r>
            <a:r>
              <a:rPr lang="en-US" sz="900" dirty="0"/>
              <a:t>");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    </a:t>
            </a:r>
            <a:r>
              <a:rPr lang="en-US" sz="900" b="1" dirty="0"/>
              <a:t>return </a:t>
            </a:r>
            <a:r>
              <a:rPr lang="en-US" sz="900" b="1" dirty="0" err="1"/>
              <a:t>ret.toString</a:t>
            </a:r>
            <a:r>
              <a:rPr lang="en-US" sz="900" b="1" dirty="0"/>
              <a:t>();</a:t>
            </a:r>
          </a:p>
          <a:p>
            <a:r>
              <a:rPr lang="en-US" sz="900" dirty="0"/>
              <a:t>    }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48064" y="1518632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-Xms8m</a:t>
            </a:r>
          </a:p>
          <a:p>
            <a:r>
              <a:rPr lang="en-US" dirty="0"/>
              <a:t>-Xmx16m</a:t>
            </a:r>
          </a:p>
          <a:p>
            <a:r>
              <a:rPr lang="en-US" dirty="0"/>
              <a:t>-</a:t>
            </a:r>
            <a:r>
              <a:rPr lang="en-US" dirty="0" err="1"/>
              <a:t>XX:PermSize</a:t>
            </a:r>
            <a:r>
              <a:rPr lang="en-US" dirty="0"/>
              <a:t>=4M</a:t>
            </a:r>
          </a:p>
          <a:p>
            <a:r>
              <a:rPr lang="en-US" dirty="0"/>
              <a:t>-</a:t>
            </a:r>
            <a:r>
              <a:rPr lang="en-US" dirty="0" err="1"/>
              <a:t>XX:MaxPermSize</a:t>
            </a:r>
            <a:r>
              <a:rPr lang="en-US" dirty="0"/>
              <a:t>=4M</a:t>
            </a:r>
          </a:p>
        </p:txBody>
      </p:sp>
    </p:spTree>
    <p:extLst>
      <p:ext uri="{BB962C8B-B14F-4D97-AF65-F5344CB8AC3E}">
        <p14:creationId xmlns:p14="http://schemas.microsoft.com/office/powerpoint/2010/main" val="11720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327</Words>
  <Application>Microsoft Office PowerPoint</Application>
  <PresentationFormat>画面に合わせる (16:9)</PresentationFormat>
  <Paragraphs>90</Paragraphs>
  <Slides>17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biz</vt:lpstr>
      <vt:lpstr>Java 第10讲  </vt:lpstr>
      <vt:lpstr>String类的+与StringBuffer的区别</vt:lpstr>
      <vt:lpstr>Java对象赋值再回顾</vt:lpstr>
      <vt:lpstr>接口的意义</vt:lpstr>
      <vt:lpstr>Java异常介绍</vt:lpstr>
      <vt:lpstr>Try,catch语句</vt:lpstr>
      <vt:lpstr>Try，Catch语句</vt:lpstr>
      <vt:lpstr>Java异常的结构与异常分类</vt:lpstr>
      <vt:lpstr>Error实例</vt:lpstr>
      <vt:lpstr>异常常用的方法</vt:lpstr>
      <vt:lpstr>自定义异常</vt:lpstr>
      <vt:lpstr>练习</vt:lpstr>
      <vt:lpstr>finally语句</vt:lpstr>
      <vt:lpstr>不要滥用异常</vt:lpstr>
      <vt:lpstr>重新抛出异常与链式异常</vt:lpstr>
      <vt:lpstr>异常默认处理器</vt:lpstr>
      <vt:lpstr>初级（完）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mis-pcautosetup</cp:lastModifiedBy>
  <cp:revision>279</cp:revision>
  <dcterms:modified xsi:type="dcterms:W3CDTF">2014-10-16T10:41:01Z</dcterms:modified>
</cp:coreProperties>
</file>