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79" r:id="rId3"/>
    <p:sldId id="278" r:id="rId4"/>
    <p:sldId id="280" r:id="rId5"/>
    <p:sldId id="284" r:id="rId6"/>
    <p:sldId id="283" r:id="rId7"/>
    <p:sldId id="281" r:id="rId8"/>
    <p:sldId id="286" r:id="rId9"/>
    <p:sldId id="285" r:id="rId10"/>
    <p:sldId id="282" r:id="rId11"/>
    <p:sldId id="287" r:id="rId12"/>
    <p:sldId id="289" r:id="rId13"/>
    <p:sldId id="288" r:id="rId14"/>
    <p:sldId id="290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-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223431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223950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Java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smtClean="0"/>
              <a:t>讲</a:t>
            </a:r>
            <a:r>
              <a:rPr lang="en-US" altLang="zh-CN" dirty="0" smtClean="0"/>
              <a:t>		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646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Sakop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更多的例子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无标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714494"/>
            <a:ext cx="6239746" cy="100026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357568"/>
            <a:ext cx="6500858" cy="64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无标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357304"/>
            <a:ext cx="4000528" cy="95787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142990"/>
            <a:ext cx="3714776" cy="412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80"/>
            <a:ext cx="86963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Comparable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Collections.sort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下节</a:t>
            </a:r>
            <a:r>
              <a:rPr lang="zh-CN" altLang="en-US" dirty="0" smtClean="0"/>
              <a:t>课预告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zh-CN" altLang="en-US" dirty="0" smtClean="0"/>
              <a:t>图形界面</a:t>
            </a:r>
            <a:endParaRPr lang="en-US" altLang="zh-CN" dirty="0" smtClean="0"/>
          </a:p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关键字</a:t>
            </a:r>
            <a:r>
              <a:rPr lang="en-US" altLang="zh-CN" dirty="0" err="1" smtClean="0"/>
              <a:t>extends,abstract,protected,super,this</a:t>
            </a:r>
            <a:endParaRPr lang="en-US" altLang="zh-CN" dirty="0" smtClean="0"/>
          </a:p>
          <a:p>
            <a:r>
              <a:rPr lang="en-US" altLang="zh-CN" dirty="0" smtClean="0"/>
              <a:t>,</a:t>
            </a:r>
            <a:r>
              <a:rPr lang="en-US" altLang="zh-CN" dirty="0" err="1" smtClean="0"/>
              <a:t>instanceof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继承（续），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类库，经典例子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重写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r>
              <a:rPr lang="zh-CN" altLang="en-US" dirty="0" smtClean="0"/>
              <a:t>中的方法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equals</a:t>
            </a:r>
            <a:r>
              <a:rPr lang="zh-CN" altLang="en-US" dirty="0" smtClean="0"/>
              <a:t> 和</a:t>
            </a:r>
            <a:r>
              <a:rPr lang="en-US" altLang="zh-CN" dirty="0" smtClean="0"/>
              <a:t>==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toString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getClass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hashCode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String a = “a”;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String b = new String(“a”);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length()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 err="1" smtClean="0"/>
              <a:t>charAt</a:t>
            </a:r>
            <a:r>
              <a:rPr lang="en-US" altLang="zh-CN" sz="1600" dirty="0" smtClean="0"/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s</a:t>
            </a:r>
            <a:r>
              <a:rPr lang="en-US" altLang="zh-CN" sz="1600" dirty="0" smtClean="0"/>
              <a:t>ubstring()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 err="1" smtClean="0"/>
              <a:t>String.valueOf</a:t>
            </a:r>
            <a:r>
              <a:rPr lang="en-US" altLang="zh-CN" sz="1600" dirty="0" smtClean="0"/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e</a:t>
            </a:r>
            <a:r>
              <a:rPr lang="en-US" altLang="zh-CN" sz="1600" dirty="0" smtClean="0"/>
              <a:t>quals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 err="1" smtClean="0"/>
              <a:t>equalsIgnoreCase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600" dirty="0" err="1" smtClean="0"/>
              <a:t>startsWith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600" dirty="0" err="1" smtClean="0"/>
              <a:t>endsWith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r</a:t>
            </a:r>
            <a:r>
              <a:rPr lang="en-US" altLang="zh-CN" sz="1600" dirty="0" smtClean="0"/>
              <a:t>eplace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00" dirty="0" err="1" smtClean="0"/>
              <a:t>replaceAll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600" dirty="0" err="1" smtClean="0"/>
              <a:t>indexOf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split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+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StringBuffer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字符串的加法运算符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StringBuffer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回文串检查（使用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命令行参数）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Scanner</a:t>
            </a:r>
            <a:r>
              <a:rPr lang="zh-CN" altLang="en-US" dirty="0" smtClean="0"/>
              <a:t>类的使用</a:t>
            </a:r>
            <a:endParaRPr lang="en-US" altLang="zh-CN" dirty="0" smtClean="0"/>
          </a:p>
          <a:p>
            <a:r>
              <a:rPr lang="en-US" altLang="zh-CN" dirty="0" smtClean="0"/>
              <a:t>File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用户名 年龄 电话解析（</a:t>
            </a:r>
            <a:r>
              <a:rPr lang="en-US" altLang="zh-CN" dirty="0" smtClean="0"/>
              <a:t>xx-</a:t>
            </a:r>
            <a:r>
              <a:rPr lang="en-US" altLang="zh-CN" dirty="0" err="1" smtClean="0"/>
              <a:t>xxxxxxxx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包装类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Integer,Double,Character,Short,Long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parseX</a:t>
            </a:r>
            <a:r>
              <a:rPr lang="en-US" altLang="zh-CN" dirty="0" smtClean="0"/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f</a:t>
            </a:r>
            <a:r>
              <a:rPr lang="en-US" altLang="zh-CN" dirty="0" smtClean="0"/>
              <a:t>loor,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c</a:t>
            </a:r>
            <a:r>
              <a:rPr lang="en-US" altLang="zh-CN" dirty="0" smtClean="0"/>
              <a:t>eil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r</a:t>
            </a:r>
            <a:r>
              <a:rPr lang="en-US" altLang="zh-CN" dirty="0" smtClean="0"/>
              <a:t>ound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a</a:t>
            </a:r>
            <a:r>
              <a:rPr lang="en-US" altLang="zh-CN" dirty="0" smtClean="0"/>
              <a:t>bs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max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sqrt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计算器，使用</a:t>
            </a:r>
            <a:r>
              <a:rPr lang="en-US" altLang="zh-CN" dirty="0" err="1" smtClean="0"/>
              <a:t>JOptionPane</a:t>
            </a:r>
            <a:r>
              <a:rPr lang="zh-CN" altLang="en-US" dirty="0" smtClean="0"/>
              <a:t>提问，并显示结果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143</Words>
  <Application>Microsoft Office PowerPoint</Application>
  <PresentationFormat>全屏显示(16:9)</PresentationFormat>
  <Paragraphs>63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biz</vt:lpstr>
      <vt:lpstr>Java 第7讲  </vt:lpstr>
      <vt:lpstr>课程内容</vt:lpstr>
      <vt:lpstr>Java重写</vt:lpstr>
      <vt:lpstr>String</vt:lpstr>
      <vt:lpstr>+和StringBuffer</vt:lpstr>
      <vt:lpstr>例子</vt:lpstr>
      <vt:lpstr>包装类</vt:lpstr>
      <vt:lpstr>Math类</vt:lpstr>
      <vt:lpstr>例子</vt:lpstr>
      <vt:lpstr>更多的例子</vt:lpstr>
      <vt:lpstr>接口</vt:lpstr>
      <vt:lpstr>接口</vt:lpstr>
      <vt:lpstr>Comparable接口</vt:lpstr>
      <vt:lpstr>下节课预告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第4讲</dc:title>
  <dc:creator>Qiu, Cheng | Jeremy | TRVDD</dc:creator>
  <cp:lastModifiedBy>sakop</cp:lastModifiedBy>
  <cp:revision>215</cp:revision>
  <dcterms:modified xsi:type="dcterms:W3CDTF">2014-09-29T14:36:00Z</dcterms:modified>
</cp:coreProperties>
</file>