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83" r:id="rId3"/>
    <p:sldId id="281" r:id="rId4"/>
    <p:sldId id="276" r:id="rId5"/>
    <p:sldId id="277" r:id="rId6"/>
    <p:sldId id="288" r:id="rId7"/>
    <p:sldId id="287" r:id="rId8"/>
    <p:sldId id="284" r:id="rId9"/>
    <p:sldId id="289" r:id="rId10"/>
    <p:sldId id="285" r:id="rId11"/>
    <p:sldId id="286" r:id="rId12"/>
    <p:sldId id="278" r:id="rId13"/>
    <p:sldId id="275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动态绑定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0"/>
            <a:ext cx="9526723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动态绑定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14428"/>
            <a:ext cx="3913657" cy="3505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</a:t>
            </a:r>
            <a:r>
              <a:rPr lang="en-US" altLang="zh-CN" dirty="0" smtClean="0"/>
              <a:t>quals</a:t>
            </a:r>
            <a:r>
              <a:rPr lang="zh-CN" altLang="en-US" dirty="0" smtClean="0"/>
              <a:t> 和</a:t>
            </a:r>
            <a:r>
              <a:rPr lang="en-US" altLang="zh-CN" dirty="0" smtClean="0"/>
              <a:t>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getClass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hashCode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定义一个人（</a:t>
            </a:r>
            <a:r>
              <a:rPr lang="en-US" altLang="zh-CN" sz="1200" dirty="0" smtClean="0"/>
              <a:t>Person</a:t>
            </a:r>
            <a:r>
              <a:rPr lang="zh-CN" altLang="en-US" sz="1200" dirty="0" smtClean="0"/>
              <a:t>）类，有名字和年龄属性，定义</a:t>
            </a:r>
            <a:r>
              <a:rPr lang="en-US" altLang="zh-CN" sz="1200" dirty="0" smtClean="0"/>
              <a:t>getter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setter</a:t>
            </a:r>
            <a:r>
              <a:rPr lang="zh-CN" altLang="en-US" sz="1200" dirty="0" smtClean="0"/>
              <a:t>，定义一个构造函数，包含两个参数，即名字和年龄，重写</a:t>
            </a:r>
            <a:r>
              <a:rPr lang="en-US" altLang="zh-CN" sz="1200" dirty="0" err="1" smtClean="0"/>
              <a:t>toString</a:t>
            </a:r>
            <a:r>
              <a:rPr lang="zh-CN" altLang="en-US" sz="1200" dirty="0" smtClean="0"/>
              <a:t>方法，打印名字和年龄。重写</a:t>
            </a:r>
            <a:r>
              <a:rPr lang="en-US" altLang="zh-CN" sz="1200" dirty="0" smtClean="0"/>
              <a:t>equals</a:t>
            </a:r>
            <a:r>
              <a:rPr lang="zh-CN" altLang="en-US" sz="1200" dirty="0" smtClean="0"/>
              <a:t>方法，只要名字和年龄相同，可认为是一个人。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定义一个学生类（</a:t>
            </a:r>
            <a:r>
              <a:rPr lang="en-US" altLang="zh-CN" sz="1200" dirty="0" smtClean="0"/>
              <a:t>Student</a:t>
            </a:r>
            <a:r>
              <a:rPr lang="zh-CN" altLang="en-US" sz="1200" dirty="0" smtClean="0"/>
              <a:t>），继承自</a:t>
            </a:r>
            <a:r>
              <a:rPr lang="en-US" altLang="zh-CN" sz="1200" dirty="0" smtClean="0"/>
              <a:t>Person</a:t>
            </a:r>
            <a:r>
              <a:rPr lang="zh-CN" altLang="en-US" sz="1200" dirty="0" smtClean="0"/>
              <a:t>类，并增加一个学校属性（</a:t>
            </a:r>
            <a:r>
              <a:rPr lang="en-US" altLang="zh-CN" sz="1200" dirty="0" smtClean="0"/>
              <a:t>String school</a:t>
            </a:r>
            <a:r>
              <a:rPr lang="zh-CN" altLang="en-US" sz="1200" dirty="0" smtClean="0"/>
              <a:t>），重写学生的</a:t>
            </a:r>
            <a:r>
              <a:rPr lang="en-US" altLang="zh-CN" sz="1200" dirty="0" err="1" smtClean="0"/>
              <a:t>toString</a:t>
            </a:r>
            <a:r>
              <a:rPr lang="zh-CN" altLang="en-US" sz="1200" dirty="0" smtClean="0"/>
              <a:t>方法，除了名字和年龄外，附加学校信息。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定义一个班主任类（</a:t>
            </a:r>
            <a:r>
              <a:rPr lang="en-US" altLang="zh-CN" sz="1200" dirty="0" smtClean="0"/>
              <a:t>Monitor</a:t>
            </a:r>
            <a:r>
              <a:rPr lang="zh-CN" altLang="en-US" sz="1200" dirty="0" smtClean="0"/>
              <a:t>），也是</a:t>
            </a:r>
            <a:r>
              <a:rPr lang="en-US" altLang="zh-CN" sz="1200" dirty="0" smtClean="0"/>
              <a:t>Person</a:t>
            </a:r>
            <a:r>
              <a:rPr lang="zh-CN" altLang="en-US" sz="1200" dirty="0" smtClean="0"/>
              <a:t>的子类，增加</a:t>
            </a:r>
            <a:r>
              <a:rPr lang="zh-CN" altLang="en-US" sz="1200" dirty="0" smtClean="0"/>
              <a:t>一个学校属性（</a:t>
            </a:r>
            <a:r>
              <a:rPr lang="en-US" altLang="zh-CN" sz="1200" dirty="0" smtClean="0"/>
              <a:t>String school</a:t>
            </a:r>
            <a:r>
              <a:rPr lang="zh-CN" altLang="en-US" sz="1200" dirty="0" smtClean="0"/>
              <a:t>），</a:t>
            </a:r>
            <a:r>
              <a:rPr lang="zh-CN" altLang="en-US" sz="1200" dirty="0" smtClean="0"/>
              <a:t>重写</a:t>
            </a:r>
            <a:r>
              <a:rPr lang="zh-CN" altLang="en-US" sz="1200" dirty="0" smtClean="0"/>
              <a:t>班主任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toString</a:t>
            </a:r>
            <a:r>
              <a:rPr lang="zh-CN" altLang="en-US" sz="1200" dirty="0" smtClean="0"/>
              <a:t>方法，除了名字和年龄外，附加学校</a:t>
            </a:r>
            <a:r>
              <a:rPr lang="zh-CN" altLang="en-US" sz="1200" dirty="0" smtClean="0"/>
              <a:t>信息。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假设每个学生都只有一个班主任，在学生类中追加一个类型为</a:t>
            </a:r>
            <a:r>
              <a:rPr lang="en-US" altLang="zh-CN" sz="1200" dirty="0" smtClean="0"/>
              <a:t>Monitor </a:t>
            </a:r>
            <a:r>
              <a:rPr lang="zh-CN" altLang="en-US" sz="1200" dirty="0" smtClean="0"/>
              <a:t>，叫做</a:t>
            </a:r>
            <a:r>
              <a:rPr lang="en-US" altLang="zh-CN" sz="1200" dirty="0" smtClean="0"/>
              <a:t>monitor</a:t>
            </a:r>
            <a:r>
              <a:rPr lang="zh-CN" altLang="en-US" sz="1200" dirty="0" smtClean="0"/>
              <a:t>的属性，设置</a:t>
            </a:r>
            <a:r>
              <a:rPr lang="en-US" altLang="zh-CN" sz="1200" dirty="0" smtClean="0"/>
              <a:t>getter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setter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每个班主任带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个学生，在</a:t>
            </a:r>
            <a:r>
              <a:rPr lang="en-US" altLang="zh-CN" sz="1200" dirty="0" smtClean="0"/>
              <a:t>Monitor</a:t>
            </a:r>
            <a:r>
              <a:rPr lang="zh-CN" altLang="en-US" sz="1200" dirty="0" smtClean="0"/>
              <a:t>类增加</a:t>
            </a:r>
            <a:r>
              <a:rPr lang="en-US" altLang="zh-CN" sz="1200" dirty="0" smtClean="0"/>
              <a:t>students</a:t>
            </a:r>
            <a:r>
              <a:rPr lang="zh-CN" altLang="en-US" sz="1200" dirty="0" smtClean="0"/>
              <a:t>属性（</a:t>
            </a:r>
            <a:r>
              <a:rPr lang="en-US" altLang="zh-CN" sz="1200" dirty="0" smtClean="0"/>
              <a:t>Student</a:t>
            </a:r>
            <a:r>
              <a:rPr lang="en-US" altLang="zh-CN" sz="1200" dirty="0" smtClean="0"/>
              <a:t> [] students = new Student3]),</a:t>
            </a:r>
            <a:r>
              <a:rPr lang="zh-CN" altLang="en-US" sz="1200" dirty="0" smtClean="0"/>
              <a:t>并添加</a:t>
            </a:r>
            <a:r>
              <a:rPr lang="en-US" altLang="zh-CN" sz="1200" dirty="0" err="1" smtClean="0"/>
              <a:t>addStudent</a:t>
            </a:r>
            <a:r>
              <a:rPr lang="zh-CN" altLang="en-US" sz="1200" dirty="0" smtClean="0"/>
              <a:t>方法，如果成功添加一个学生，返回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，如果该班主任已经有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个学生，不添加，打印“我管的学生已满”，返回</a:t>
            </a:r>
            <a:r>
              <a:rPr lang="en-US" altLang="zh-CN" sz="1200" dirty="0" smtClean="0"/>
              <a:t>false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6,</a:t>
            </a:r>
            <a:r>
              <a:rPr lang="zh-CN" altLang="en-US" sz="1200" dirty="0" smtClean="0"/>
              <a:t>重写班主任类的</a:t>
            </a:r>
            <a:r>
              <a:rPr lang="en-US" altLang="zh-CN" sz="1200" dirty="0" err="1" smtClean="0"/>
              <a:t>toString</a:t>
            </a:r>
            <a:r>
              <a:rPr lang="zh-CN" altLang="en-US" sz="1200" dirty="0" smtClean="0"/>
              <a:t>方法，追加打印所有学生信息。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5679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 smtClean="0"/>
              <a:t>public static void main(..){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 = 1;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sysout</a:t>
            </a:r>
            <a:r>
              <a:rPr lang="en-US" altLang="zh-CN" sz="1400" dirty="0" smtClean="0"/>
              <a:t>(a)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change(a);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sysout</a:t>
            </a:r>
            <a:r>
              <a:rPr lang="en-US" altLang="zh-CN" sz="1400" dirty="0" smtClean="0"/>
              <a:t>(a);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Person p = new Person(“</a:t>
            </a:r>
            <a:r>
              <a:rPr lang="en-US" altLang="zh-CN" sz="1400" dirty="0" err="1" smtClean="0"/>
              <a:t>sakop</a:t>
            </a:r>
            <a:r>
              <a:rPr lang="en-US" altLang="zh-CN" sz="1400" dirty="0" smtClean="0"/>
              <a:t>”);</a:t>
            </a:r>
          </a:p>
          <a:p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sysout</a:t>
            </a:r>
            <a:r>
              <a:rPr lang="en-US" altLang="zh-CN" sz="1400" dirty="0" smtClean="0"/>
              <a:t>(p.name);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changePersonName</a:t>
            </a:r>
            <a:r>
              <a:rPr lang="en-US" altLang="zh-CN" sz="1400" dirty="0" smtClean="0"/>
              <a:t>(p);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 smtClean="0"/>
          </a:p>
          <a:p>
            <a:r>
              <a:rPr lang="en-US" altLang="zh-CN" sz="1400" dirty="0" smtClean="0"/>
              <a:t>p</a:t>
            </a:r>
            <a:r>
              <a:rPr lang="en-US" altLang="zh-CN" sz="1400" dirty="0" smtClean="0"/>
              <a:t>ublic static void change(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a){ 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a = 1;</a:t>
            </a:r>
          </a:p>
          <a:p>
            <a:r>
              <a:rPr lang="en-US" altLang="zh-CN" sz="1400" dirty="0" smtClean="0"/>
              <a:t>}</a:t>
            </a:r>
            <a:endParaRPr lang="en-US" altLang="zh-CN" sz="1600" dirty="0" smtClean="0"/>
          </a:p>
          <a:p>
            <a:r>
              <a:rPr lang="en-US" altLang="zh-CN" sz="1400" dirty="0" smtClean="0"/>
              <a:t>public static void </a:t>
            </a:r>
            <a:r>
              <a:rPr lang="en-US" altLang="zh-CN" sz="1400" dirty="0" err="1" smtClean="0"/>
              <a:t>changePersonName</a:t>
            </a:r>
            <a:r>
              <a:rPr lang="en-US" altLang="zh-CN" sz="1400" dirty="0" smtClean="0"/>
              <a:t>(Person p){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p.setName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p.getName</a:t>
            </a:r>
            <a:r>
              <a:rPr lang="en-US" altLang="zh-CN" sz="1400" dirty="0" smtClean="0"/>
              <a:t>() + “new”);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43438" y="1285866"/>
            <a:ext cx="35004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ublic class Person{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private String name;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public void </a:t>
            </a:r>
            <a:r>
              <a:rPr lang="en-US" altLang="zh-CN" dirty="0" err="1" smtClean="0"/>
              <a:t>setName</a:t>
            </a:r>
            <a:r>
              <a:rPr lang="en-US" altLang="zh-CN" dirty="0" smtClean="0"/>
              <a:t>(String name){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this.name = name;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return this.name;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可见性控制符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，默认，</a:t>
            </a:r>
            <a:r>
              <a:rPr lang="en-US" altLang="zh-CN" dirty="0" smtClean="0"/>
              <a:t>protected, private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851670"/>
            <a:ext cx="5191850" cy="19433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065" y="3802069"/>
            <a:ext cx="488700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smtClean="0"/>
              <a:t>继承（图形是最好的例子）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定义一个圆类，并定义半径属性，默认半径为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，但是</a:t>
            </a:r>
            <a:r>
              <a:rPr lang="zh-CN" altLang="en-US" sz="2800" dirty="0" smtClean="0"/>
              <a:t>允许用户指定半径，但不能为负数</a:t>
            </a:r>
            <a:r>
              <a:rPr lang="zh-CN" altLang="en-US" sz="2800" dirty="0" smtClean="0"/>
              <a:t>。定义一个颜色属性。定义</a:t>
            </a:r>
            <a:r>
              <a:rPr lang="zh-CN" altLang="en-US" sz="2800" dirty="0" smtClean="0"/>
              <a:t>一个计算面积的方法。定义一个比较两个圆大小的方法。</a:t>
            </a:r>
            <a:endParaRPr lang="en-US" altLang="zh-CN" sz="2800" dirty="0" smtClean="0"/>
          </a:p>
          <a:p>
            <a:r>
              <a:rPr lang="zh-CN" altLang="en-US" sz="2800" dirty="0" smtClean="0"/>
              <a:t>定义一个长方形，定义长和宽，默认都为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，允许用户修改，但不能为负数，定义一个计算面积的方法</a:t>
            </a:r>
            <a:r>
              <a:rPr lang="zh-CN" altLang="en-US" sz="2800" dirty="0" smtClean="0"/>
              <a:t>。定义一个颜色属性。定义</a:t>
            </a:r>
            <a:r>
              <a:rPr lang="zh-CN" altLang="en-US" sz="2800" dirty="0" smtClean="0"/>
              <a:t>一个比较两个长方形大小的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/>
              <a:t>他们都</a:t>
            </a:r>
            <a:r>
              <a:rPr lang="zh-CN" altLang="en-US" sz="2000" dirty="0" smtClean="0"/>
              <a:t>有颜色属性 </a:t>
            </a:r>
            <a:r>
              <a:rPr lang="en-US" altLang="zh-CN" sz="2000" dirty="0" smtClean="0"/>
              <a:t>color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他们</a:t>
            </a:r>
            <a:r>
              <a:rPr lang="zh-CN" altLang="en-US" sz="2000" dirty="0" smtClean="0"/>
              <a:t>都有获得面积的方法  </a:t>
            </a:r>
            <a:r>
              <a:rPr lang="en-US" altLang="zh-CN" sz="2000" dirty="0" err="1" smtClean="0"/>
              <a:t>getArea</a:t>
            </a:r>
            <a:endParaRPr lang="en-US" altLang="zh-CN" sz="2000" dirty="0" smtClean="0"/>
          </a:p>
          <a:p>
            <a:endParaRPr lang="en-US" sz="2000" dirty="0" smtClean="0"/>
          </a:p>
          <a:p>
            <a:r>
              <a:rPr lang="zh-CN" altLang="en-US" sz="2000" dirty="0" smtClean="0"/>
              <a:t>他们都有比较大小的方法  </a:t>
            </a:r>
            <a:r>
              <a:rPr lang="en-US" altLang="zh-CN" sz="2000" dirty="0" err="1" smtClean="0"/>
              <a:t>compareTo</a:t>
            </a:r>
            <a:endParaRPr lang="en-US" altLang="zh-CN" sz="2000" dirty="0" smtClean="0"/>
          </a:p>
          <a:p>
            <a:endParaRPr lang="en-US" sz="2000" dirty="0" smtClean="0"/>
          </a:p>
          <a:p>
            <a:r>
              <a:rPr lang="zh-CN" altLang="en-US" sz="2000" dirty="0" smtClean="0"/>
              <a:t>他们都是图形 </a:t>
            </a:r>
            <a:r>
              <a:rPr lang="en-US" altLang="zh-CN" sz="2000" dirty="0" smtClean="0"/>
              <a:t>=&gt; </a:t>
            </a:r>
            <a:r>
              <a:rPr lang="zh-CN" altLang="en-US" sz="2000" dirty="0" smtClean="0"/>
              <a:t>抽象成抽象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重写</a:t>
            </a:r>
            <a:r>
              <a:rPr lang="en-US" altLang="zh-CN" sz="2000" dirty="0" err="1" smtClean="0"/>
              <a:t>toString</a:t>
            </a:r>
            <a:r>
              <a:rPr lang="zh-CN" altLang="en-US" sz="2000" dirty="0" smtClean="0"/>
              <a:t>方法</a:t>
            </a:r>
            <a:r>
              <a:rPr lang="en-US" altLang="zh-CN" sz="2000" dirty="0" smtClean="0"/>
              <a:t>=&gt;Object</a:t>
            </a:r>
            <a:r>
              <a:rPr lang="zh-CN" altLang="en-US" sz="2000" dirty="0" smtClean="0"/>
              <a:t>类介绍</a:t>
            </a:r>
            <a:endParaRPr lang="en-US" altLang="zh-CN" sz="2000" dirty="0" smtClean="0"/>
          </a:p>
          <a:p>
            <a:endParaRPr lang="en-US" sz="2000" dirty="0" smtClean="0"/>
          </a:p>
          <a:p>
            <a:r>
              <a:rPr lang="zh-CN" altLang="en-US" sz="2000" dirty="0" smtClean="0"/>
              <a:t>可以把他们抽象成一个公共类型：</a:t>
            </a:r>
            <a:r>
              <a:rPr lang="zh-CN" altLang="en-US" sz="2000" dirty="0" smtClean="0"/>
              <a:t>图形</a:t>
            </a:r>
            <a:r>
              <a:rPr lang="en-US" altLang="zh-CN" sz="2000" dirty="0" smtClean="0"/>
              <a:t>(Shape)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引入</a:t>
            </a:r>
            <a:r>
              <a:rPr lang="en-US" altLang="zh-CN" sz="2000" dirty="0" smtClean="0"/>
              <a:t>extends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abstract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super</a:t>
            </a:r>
            <a:r>
              <a:rPr lang="zh-CN" altLang="en-US" sz="2000" dirty="0" smtClean="0"/>
              <a:t>关键字</a:t>
            </a:r>
            <a:endParaRPr 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protected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14428"/>
            <a:ext cx="6000792" cy="3327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继承（例子）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14428"/>
            <a:ext cx="3360801" cy="364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</a:t>
            </a:r>
            <a:r>
              <a:rPr lang="zh-CN" altLang="en-US" dirty="0" smtClean="0"/>
              <a:t>类与父类的赋值关系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Shape s = new Shape();</a:t>
            </a:r>
          </a:p>
          <a:p>
            <a:r>
              <a:rPr lang="en-US" altLang="zh-CN" dirty="0" smtClean="0"/>
              <a:t>Shape </a:t>
            </a:r>
            <a:r>
              <a:rPr lang="en-US" altLang="zh-CN" dirty="0" err="1" smtClean="0"/>
              <a:t>yuan</a:t>
            </a:r>
            <a:r>
              <a:rPr lang="en-US" altLang="zh-CN" dirty="0" smtClean="0"/>
              <a:t> = new Circle();</a:t>
            </a:r>
          </a:p>
          <a:p>
            <a:r>
              <a:rPr lang="en-US" altLang="zh-CN" dirty="0" smtClean="0"/>
              <a:t>Shape </a:t>
            </a:r>
            <a:r>
              <a:rPr lang="en-US" altLang="zh-CN" dirty="0" err="1" smtClean="0"/>
              <a:t>rec</a:t>
            </a:r>
            <a:r>
              <a:rPr lang="en-US" altLang="zh-CN" dirty="0" smtClean="0"/>
              <a:t> = new Rectangle();</a:t>
            </a:r>
          </a:p>
          <a:p>
            <a:r>
              <a:rPr lang="en-US" altLang="zh-CN" dirty="0" err="1" smtClean="0"/>
              <a:t>Sysout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Shape);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Circle c = new Shape();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Rectangle r = new Shape();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Rectangle r = new Circle();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1500180"/>
            <a:ext cx="4677428" cy="2419688"/>
          </a:xfrm>
          <a:prstGeom prst="rect">
            <a:avLst/>
          </a:prstGeom>
        </p:spPr>
      </p:pic>
      <p:pic>
        <p:nvPicPr>
          <p:cNvPr id="6" name="图片 5" descr="无标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14494"/>
            <a:ext cx="4410691" cy="218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613</Words>
  <Application>Microsoft Office PowerPoint</Application>
  <PresentationFormat>全屏显示(16:9)</PresentationFormat>
  <Paragraphs>81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biz</vt:lpstr>
      <vt:lpstr>Java 第7讲  </vt:lpstr>
      <vt:lpstr>内存模型</vt:lpstr>
      <vt:lpstr>可见性控制符</vt:lpstr>
      <vt:lpstr>Java继承（图形是最好的例子）</vt:lpstr>
      <vt:lpstr>抽象类</vt:lpstr>
      <vt:lpstr>protected</vt:lpstr>
      <vt:lpstr>继承（例子）</vt:lpstr>
      <vt:lpstr>子类与父类的赋值关系</vt:lpstr>
      <vt:lpstr>练习</vt:lpstr>
      <vt:lpstr>动态绑定</vt:lpstr>
      <vt:lpstr>动态绑定(例子)</vt:lpstr>
      <vt:lpstr>Java重写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sakop</cp:lastModifiedBy>
  <cp:revision>165</cp:revision>
  <dcterms:modified xsi:type="dcterms:W3CDTF">2014-09-23T12:29:09Z</dcterms:modified>
</cp:coreProperties>
</file>