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71" r:id="rId3"/>
    <p:sldId id="273" r:id="rId4"/>
    <p:sldId id="279" r:id="rId5"/>
    <p:sldId id="274" r:id="rId6"/>
    <p:sldId id="280" r:id="rId7"/>
    <p:sldId id="281" r:id="rId8"/>
    <p:sldId id="282" r:id="rId9"/>
    <p:sldId id="276" r:id="rId10"/>
    <p:sldId id="277" r:id="rId11"/>
    <p:sldId id="278" r:id="rId12"/>
    <p:sldId id="27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202" y="-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他们都有获得面积的方法  </a:t>
            </a:r>
            <a:r>
              <a:rPr lang="en-US" altLang="zh-CN" dirty="0" err="1" smtClean="0"/>
              <a:t>getArea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他们都有比较大小的方法  </a:t>
            </a:r>
            <a:r>
              <a:rPr lang="en-US" altLang="zh-CN" dirty="0" err="1" smtClean="0"/>
              <a:t>compareTo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他们都是图形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抽象成抽象类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可以把他们抽象成一个公共类型：图形，引入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关键字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重写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equals</a:t>
            </a:r>
            <a:r>
              <a:rPr lang="zh-CN" altLang="en-US" dirty="0" smtClean="0"/>
              <a:t>（引入</a:t>
            </a:r>
            <a:r>
              <a:rPr lang="en-US" altLang="zh-CN" dirty="0" err="1" smtClean="0"/>
              <a:t>instanceof</a:t>
            </a:r>
            <a:r>
              <a:rPr lang="zh-CN" altLang="en-US" dirty="0" smtClean="0"/>
              <a:t>关键字）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getClass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hashCode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定义宠物类，</a:t>
            </a:r>
            <a:endParaRPr lang="en-US" altLang="zh-CN" sz="1600" dirty="0" smtClean="0"/>
          </a:p>
          <a:p>
            <a:r>
              <a:rPr lang="zh-CN" altLang="en-US" sz="1600" dirty="0" smtClean="0"/>
              <a:t>有昵称，性别等属性</a:t>
            </a:r>
            <a:r>
              <a:rPr lang="en-US" altLang="zh-CN" sz="1600" dirty="0" smtClean="0"/>
              <a:t>nickname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>sex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有喊叫（</a:t>
            </a:r>
            <a:r>
              <a:rPr lang="en-US" altLang="zh-CN" sz="1600" dirty="0" smtClean="0"/>
              <a:t>shout</a:t>
            </a:r>
            <a:r>
              <a:rPr lang="zh-CN" altLang="en-US" sz="1600" dirty="0" smtClean="0"/>
              <a:t>）方法</a:t>
            </a:r>
            <a:endParaRPr lang="en-US" altLang="zh-CN" sz="1600" dirty="0" smtClean="0"/>
          </a:p>
          <a:p>
            <a:r>
              <a:rPr lang="zh-CN" altLang="en-US" sz="1600" dirty="0" smtClean="0"/>
              <a:t>定义一个主人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属性，属性的类型是前面说的</a:t>
            </a:r>
            <a:r>
              <a:rPr lang="en-US" altLang="zh-CN" sz="1600" dirty="0" smtClean="0"/>
              <a:t>Person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并增加一个介绍自己主人名字与年龄的行为。</a:t>
            </a:r>
            <a:r>
              <a:rPr lang="en-US" altLang="zh-CN" sz="1600" dirty="0" smtClean="0"/>
              <a:t>Introduce(Person p)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小狗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定义小狗的行为，如调用“吠”时，打印出字符串“</a:t>
            </a:r>
            <a:r>
              <a:rPr lang="en-US" altLang="zh-CN" sz="1600" dirty="0"/>
              <a:t>bark</a:t>
            </a:r>
            <a:r>
              <a:rPr lang="en-US" altLang="ja-JP" sz="1600" dirty="0"/>
              <a:t>”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shout()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小猫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定义小猫的行为，如调用“喵”时，打印出字符串“</a:t>
            </a:r>
            <a:r>
              <a:rPr lang="en-US" altLang="zh-CN" sz="1600" dirty="0"/>
              <a:t>meow</a:t>
            </a:r>
            <a:r>
              <a:rPr lang="en-US" altLang="zh-CN" sz="1600" dirty="0" smtClean="0"/>
              <a:t>”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Ps:</a:t>
            </a:r>
            <a:r>
              <a:rPr lang="zh-CN" altLang="en-US" sz="1600" dirty="0" smtClean="0"/>
              <a:t>注意使用</a:t>
            </a:r>
            <a:r>
              <a:rPr lang="en-US" altLang="zh-CN" sz="1600" dirty="0" smtClean="0"/>
              <a:t>extends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abstract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protected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79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面向对象基础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对象（</a:t>
            </a:r>
            <a:r>
              <a:rPr lang="en-US" altLang="zh-CN" sz="2400" dirty="0"/>
              <a:t>Object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属性 姓名，年龄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动作 吃，说话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对象间的关系</a:t>
            </a:r>
            <a:r>
              <a:rPr lang="en-US" altLang="zh-CN" sz="2000" dirty="0"/>
              <a:t> </a:t>
            </a:r>
            <a:r>
              <a:rPr lang="zh-CN" altLang="en-US" sz="2000" dirty="0"/>
              <a:t>（如人与人之间可以互为朋友，人拥有书，书拥有目录）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继承关系（如父与子，卡车与车）</a:t>
            </a:r>
            <a:endParaRPr lang="en-US" altLang="zh-CN" sz="2000" dirty="0"/>
          </a:p>
          <a:p>
            <a:pPr marL="400050" lvl="1"/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封装性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继承性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多态性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定义一个人，这个人有名字和年龄，他的行为有：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自我介绍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预测</a:t>
            </a:r>
            <a:r>
              <a:rPr lang="zh-CN" altLang="en-US" dirty="0" smtClean="0"/>
              <a:t>自己</a:t>
            </a:r>
            <a:r>
              <a:rPr lang="zh-CN" altLang="en-US" dirty="0"/>
              <a:t>十年后的年龄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和另一个人打招呼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引入构造函数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35645"/>
            <a:ext cx="6774477" cy="30921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" y="2209607"/>
            <a:ext cx="260016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Static</a:t>
            </a:r>
            <a:r>
              <a:rPr lang="zh-CN" altLang="en-US" sz="1400" dirty="0" smtClean="0"/>
              <a:t>方法或变量是所有实例共享的一个变量，不依赖于实例本身，而实例变量或者方法依赖于一个具体变量。如半径，面积依赖于一个具体的圆，而圆的个数则不依赖于具体的圆，而依赖于圆这个大集合的整体。</a:t>
            </a:r>
            <a:endParaRPr 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2" y="2101218"/>
            <a:ext cx="5832648" cy="17340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47919"/>
            <a:ext cx="6239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3161"/>
            <a:ext cx="4105848" cy="11526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6748"/>
            <a:ext cx="1829055" cy="10288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86" y="2787774"/>
            <a:ext cx="422016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可见性控制符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，默认，</a:t>
            </a:r>
            <a:r>
              <a:rPr lang="en-US" altLang="zh-CN" dirty="0" smtClean="0"/>
              <a:t>protected, private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51670"/>
            <a:ext cx="5191850" cy="194337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5" y="3802069"/>
            <a:ext cx="488700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可见性控制符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2" y="1491630"/>
            <a:ext cx="603969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smtClean="0"/>
              <a:t>继承（图形是最好的例子）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定义一个圆类，并定义半径属性，默认半径为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，但是允许用户指定半径，但不能为负数。定义一个计算面积的方法。定义一个比较两个圆大小的方法。</a:t>
            </a:r>
            <a:endParaRPr lang="en-US" altLang="zh-CN" dirty="0" smtClean="0"/>
          </a:p>
          <a:p>
            <a:r>
              <a:rPr lang="zh-CN" altLang="en-US" dirty="0" smtClean="0"/>
              <a:t>定义一个长方形，定义长和宽，默认都为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，允许用户修改，但不能为负数，定义一个计算面积的方法。定义一个比较两个长方形大小的方法</a:t>
            </a:r>
            <a:endParaRPr lang="en-US" altLang="zh-CN" dirty="0" smtClean="0"/>
          </a:p>
          <a:p>
            <a:r>
              <a:rPr lang="en-US" altLang="zh-CN" dirty="0" smtClean="0"/>
              <a:t>Ps: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308</Words>
  <Application>Microsoft Office PowerPoint</Application>
  <PresentationFormat>画面に合わせる (16:9)</PresentationFormat>
  <Paragraphs>63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biz</vt:lpstr>
      <vt:lpstr>Java 第6讲  </vt:lpstr>
      <vt:lpstr>面向对象基础</vt:lpstr>
      <vt:lpstr>一个简单的例子</vt:lpstr>
      <vt:lpstr>UML图</vt:lpstr>
      <vt:lpstr>static</vt:lpstr>
      <vt:lpstr>Java内存模型</vt:lpstr>
      <vt:lpstr>可见性控制符</vt:lpstr>
      <vt:lpstr>可见性控制符</vt:lpstr>
      <vt:lpstr>Java继承（图形是最好的例子）</vt:lpstr>
      <vt:lpstr>抽象类</vt:lpstr>
      <vt:lpstr>Java重写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mis-pcautosetup</cp:lastModifiedBy>
  <cp:revision>121</cp:revision>
  <dcterms:modified xsi:type="dcterms:W3CDTF">2014-09-18T10:07:10Z</dcterms:modified>
</cp:coreProperties>
</file>