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布局管理器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必须设置</a:t>
            </a:r>
            <a:r>
              <a:rPr lang="en-US" altLang="zh-CN" dirty="0" smtClean="0"/>
              <a:t>size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必须设置</a:t>
            </a:r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加点干活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Color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Border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ImageIcon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欢迎大家参加中级班！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JUnit</a:t>
            </a:r>
            <a:endParaRPr lang="en-US" altLang="zh-CN" dirty="0" smtClean="0"/>
          </a:p>
          <a:p>
            <a:r>
              <a:rPr lang="zh-CN" altLang="en-US" dirty="0" smtClean="0"/>
              <a:t>多线程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err="1" smtClean="0"/>
              <a:t>Javascript&amp;css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图形界面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Awt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1928808"/>
            <a:ext cx="6072198" cy="286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85866"/>
            <a:ext cx="4000528" cy="8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JFrame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304"/>
            <a:ext cx="80867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加入组件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JPanel</a:t>
            </a:r>
            <a:endParaRPr lang="en-US" altLang="zh-CN" dirty="0" smtClean="0"/>
          </a:p>
          <a:p>
            <a:r>
              <a:rPr lang="en-US" altLang="zh-CN" dirty="0" err="1" smtClean="0"/>
              <a:t>JButton</a:t>
            </a:r>
            <a:endParaRPr lang="en-US" altLang="zh-CN" dirty="0" smtClean="0"/>
          </a:p>
          <a:p>
            <a:r>
              <a:rPr lang="en-US" altLang="zh-CN" dirty="0" err="1" smtClean="0"/>
              <a:t>Jlabel</a:t>
            </a:r>
            <a:endParaRPr lang="en-US" altLang="zh-CN" dirty="0" smtClean="0"/>
          </a:p>
          <a:p>
            <a:r>
              <a:rPr lang="en-US" altLang="zh-CN" dirty="0" err="1" smtClean="0"/>
              <a:t>JTextField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JButton</a:t>
            </a:r>
            <a:r>
              <a:rPr lang="zh-CN" altLang="en-US" dirty="0" smtClean="0"/>
              <a:t>的事件初步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布局管理器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FlowLayout</a:t>
            </a:r>
            <a:endParaRPr lang="en-US" altLang="zh-CN" dirty="0" smtClean="0"/>
          </a:p>
          <a:p>
            <a:r>
              <a:rPr lang="en-US" altLang="zh-CN" dirty="0" err="1" smtClean="0"/>
              <a:t>GrdiLayout</a:t>
            </a:r>
            <a:endParaRPr lang="en-US" altLang="zh-CN" dirty="0" smtClean="0"/>
          </a:p>
          <a:p>
            <a:r>
              <a:rPr lang="en-US" altLang="zh-CN" dirty="0" err="1" smtClean="0"/>
              <a:t>BorderLayout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7543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GridLayout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79248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BorderLayout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83439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66</Words>
  <Application>Microsoft Office PowerPoint</Application>
  <PresentationFormat>画面に合わせる (16:9)</PresentationFormat>
  <Paragraphs>40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biz</vt:lpstr>
      <vt:lpstr>Java 第11讲  </vt:lpstr>
      <vt:lpstr>欢迎大家参加中级班！</vt:lpstr>
      <vt:lpstr>Java图形界面</vt:lpstr>
      <vt:lpstr>JFrame</vt:lpstr>
      <vt:lpstr>加入组件</vt:lpstr>
      <vt:lpstr>布局管理器</vt:lpstr>
      <vt:lpstr>FlowLayout</vt:lpstr>
      <vt:lpstr>GridLayout</vt:lpstr>
      <vt:lpstr>BorderLayout</vt:lpstr>
      <vt:lpstr>Null布局管理器</vt:lpstr>
      <vt:lpstr>加点干活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235</cp:revision>
  <dcterms:modified xsi:type="dcterms:W3CDTF">2014-10-16T10:40:41Z</dcterms:modified>
</cp:coreProperties>
</file>