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15"/>
  </p:notesMasterIdLst>
  <p:sldIdLst>
    <p:sldId id="256" r:id="rId2"/>
    <p:sldId id="264" r:id="rId3"/>
    <p:sldId id="265" r:id="rId4"/>
    <p:sldId id="266" r:id="rId5"/>
    <p:sldId id="268" r:id="rId6"/>
    <p:sldId id="269" r:id="rId7"/>
    <p:sldId id="270" r:id="rId8"/>
    <p:sldId id="271" r:id="rId9"/>
    <p:sldId id="272" r:id="rId10"/>
    <p:sldId id="276" r:id="rId11"/>
    <p:sldId id="273" r:id="rId12"/>
    <p:sldId id="274" r:id="rId13"/>
    <p:sldId id="275" r:id="rId1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4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23431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569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345685.htm" TargetMode="External"/><Relationship Id="rId2" Type="http://schemas.openxmlformats.org/officeDocument/2006/relationships/hyperlink" Target="http://baike.baidu.com/view/497625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2223950"/>
            <a:ext cx="7772400" cy="1292631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Java </a:t>
            </a:r>
            <a:r>
              <a:rPr lang="zh-CN" altLang="en-US" dirty="0" smtClean="0"/>
              <a:t>第</a:t>
            </a:r>
            <a:r>
              <a:rPr lang="en-US" altLang="zh-CN" smtClean="0"/>
              <a:t>14</a:t>
            </a:r>
            <a:r>
              <a:rPr lang="zh-CN" altLang="en-US" smtClean="0"/>
              <a:t>讲</a:t>
            </a:r>
            <a:r>
              <a:rPr lang="en-US" altLang="zh-CN" dirty="0" smtClean="0"/>
              <a:t>		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6463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dirty="0" err="1" smtClean="0"/>
              <a:t>Sakop</a:t>
            </a: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r>
              <a:rPr lang="zh-CN" altLang="en-US" dirty="0" smtClean="0"/>
              <a:t>语句</a:t>
            </a:r>
            <a:endParaRPr 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1491630"/>
            <a:ext cx="84969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SQL=Structured Query Language</a:t>
            </a:r>
            <a:r>
              <a:rPr lang="zh-CN" altLang="en-US" dirty="0" smtClean="0"/>
              <a:t>结构化查询语言，相当于普通话，每个数据库有自己的方言</a:t>
            </a:r>
            <a:endParaRPr lang="en-US" altLang="zh-CN" dirty="0" smtClean="0"/>
          </a:p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SQLServer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80%</a:t>
            </a:r>
            <a:r>
              <a:rPr lang="zh-CN" altLang="en-US" dirty="0" smtClean="0"/>
              <a:t>相通，却各有各的不同。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分为</a:t>
            </a:r>
            <a:r>
              <a:rPr lang="en-US" altLang="zh-CN" dirty="0" smtClean="0"/>
              <a:t>DML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Data Manipulation </a:t>
            </a:r>
            <a:r>
              <a:rPr lang="en-US" altLang="zh-CN" dirty="0" err="1" smtClean="0"/>
              <a:t>Lanaguage</a:t>
            </a:r>
            <a:r>
              <a:rPr lang="zh-CN" altLang="en-US" dirty="0" smtClean="0"/>
              <a:t>）和</a:t>
            </a:r>
            <a:r>
              <a:rPr lang="en-US" altLang="zh-CN" dirty="0" smtClean="0"/>
              <a:t>DDL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Data Definition Language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DDL</a:t>
            </a:r>
            <a:r>
              <a:rPr lang="zh-CN" altLang="en-US" dirty="0" smtClean="0"/>
              <a:t>用于建数据库，建表，修改表结构等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DML</a:t>
            </a:r>
            <a:r>
              <a:rPr lang="zh-CN" altLang="en-US" dirty="0" smtClean="0"/>
              <a:t>用于增加数据，删除数据，修改数据和查询数据，又称增删改查（</a:t>
            </a:r>
            <a:r>
              <a:rPr lang="en-US" altLang="zh-CN" dirty="0" smtClean="0"/>
              <a:t>CRUD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Create </a:t>
            </a:r>
            <a:r>
              <a:rPr lang="en-US" altLang="zh-CN" dirty="0" smtClean="0"/>
              <a:t>READ </a:t>
            </a:r>
            <a:r>
              <a:rPr lang="en-US" dirty="0" smtClean="0"/>
              <a:t>Update </a:t>
            </a:r>
            <a:r>
              <a:rPr lang="en-US" altLang="zh-CN" dirty="0" smtClean="0"/>
              <a:t>Delete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326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往</a:t>
            </a:r>
            <a:r>
              <a:rPr lang="en-US" altLang="zh-CN" dirty="0" smtClean="0"/>
              <a:t>Person</a:t>
            </a:r>
            <a:r>
              <a:rPr lang="zh-CN" altLang="en-US" dirty="0" smtClean="0"/>
              <a:t>表中中插入数据</a:t>
            </a:r>
            <a:endParaRPr 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9552" y="1419622"/>
            <a:ext cx="756084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INTO person(name, weight, birthday) VALUES </a:t>
            </a:r>
            <a:r>
              <a:rPr lang="en-US" dirty="0" smtClean="0"/>
              <a:t>(‘</a:t>
            </a:r>
            <a:r>
              <a:rPr lang="en-US" dirty="0" err="1" smtClean="0"/>
              <a:t>xiaodan</a:t>
            </a:r>
            <a:r>
              <a:rPr lang="en-US" dirty="0"/>
              <a:t>', 72.5, '1991-02-05 00:00:00</a:t>
            </a:r>
            <a:r>
              <a:rPr lang="en-US" dirty="0" smtClean="0"/>
              <a:t>');</a:t>
            </a:r>
          </a:p>
          <a:p>
            <a:endParaRPr lang="en-US" dirty="0"/>
          </a:p>
          <a:p>
            <a:r>
              <a:rPr lang="en-US" dirty="0" smtClean="0"/>
              <a:t>INSERT </a:t>
            </a:r>
            <a:r>
              <a:rPr lang="en-US" dirty="0"/>
              <a:t>INTO person(name, weight, birthday) VALUES ('</a:t>
            </a:r>
            <a:r>
              <a:rPr lang="en-US" dirty="0" err="1"/>
              <a:t>xiaomao</a:t>
            </a:r>
            <a:r>
              <a:rPr lang="en-US" dirty="0"/>
              <a:t>', 82.5, '1992-02-05 10:00:00</a:t>
            </a:r>
            <a:r>
              <a:rPr lang="en-US" dirty="0" smtClean="0"/>
              <a:t>');</a:t>
            </a:r>
          </a:p>
          <a:p>
            <a:endParaRPr lang="en-US" dirty="0"/>
          </a:p>
          <a:p>
            <a:r>
              <a:rPr lang="en-US" dirty="0" smtClean="0"/>
              <a:t>INSERT </a:t>
            </a:r>
            <a:r>
              <a:rPr lang="en-US" dirty="0"/>
              <a:t>INTO person(name, weight, birthday) VALUES ('</a:t>
            </a:r>
            <a:r>
              <a:rPr lang="en-US" dirty="0" err="1"/>
              <a:t>junji</a:t>
            </a:r>
            <a:r>
              <a:rPr lang="en-US" dirty="0"/>
              <a:t>', 92.5, '1991-02-05 00:00:00</a:t>
            </a:r>
            <a:r>
              <a:rPr lang="en-US" dirty="0" smtClean="0"/>
              <a:t>');</a:t>
            </a:r>
          </a:p>
          <a:p>
            <a:endParaRPr lang="en-US" dirty="0"/>
          </a:p>
          <a:p>
            <a:r>
              <a:rPr lang="en-US" dirty="0" smtClean="0"/>
              <a:t>INSERT </a:t>
            </a:r>
            <a:r>
              <a:rPr lang="en-US" dirty="0"/>
              <a:t>INTO person(name, weight, birthday) VALUES ('</a:t>
            </a:r>
            <a:r>
              <a:rPr lang="en-US" dirty="0" err="1"/>
              <a:t>fanliang</a:t>
            </a:r>
            <a:r>
              <a:rPr lang="en-US" dirty="0"/>
              <a:t>', 102.5, '1994-02-05 00:00:00</a:t>
            </a:r>
            <a:r>
              <a:rPr lang="en-US" dirty="0" smtClean="0"/>
              <a:t>');</a:t>
            </a:r>
          </a:p>
          <a:p>
            <a:endParaRPr lang="en-US" dirty="0"/>
          </a:p>
          <a:p>
            <a:r>
              <a:rPr lang="en-US" dirty="0" smtClean="0"/>
              <a:t>INSERT </a:t>
            </a:r>
            <a:r>
              <a:rPr lang="en-US" dirty="0"/>
              <a:t>INTO person(name, weight, birthday) VALUES ('</a:t>
            </a:r>
            <a:r>
              <a:rPr lang="en-US" dirty="0" err="1"/>
              <a:t>xiaolu</a:t>
            </a:r>
            <a:r>
              <a:rPr lang="en-US" dirty="0"/>
              <a:t>', 112.5, '1998-08-05 00:00:00');</a:t>
            </a:r>
          </a:p>
        </p:txBody>
      </p:sp>
    </p:spTree>
    <p:extLst>
      <p:ext uri="{BB962C8B-B14F-4D97-AF65-F5344CB8AC3E}">
        <p14:creationId xmlns:p14="http://schemas.microsoft.com/office/powerpoint/2010/main" val="3040519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查询数据</a:t>
            </a:r>
            <a:endParaRPr 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544" y="1419622"/>
            <a:ext cx="87849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elect * from person;</a:t>
            </a:r>
          </a:p>
          <a:p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elect name from person;</a:t>
            </a:r>
          </a:p>
          <a:p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elect </a:t>
            </a:r>
            <a:r>
              <a:rPr lang="en-US" dirty="0" err="1" smtClean="0"/>
              <a:t>name,weight</a:t>
            </a:r>
            <a:r>
              <a:rPr lang="en-US" dirty="0" smtClean="0"/>
              <a:t> from person where weight &gt; 90;</a:t>
            </a:r>
          </a:p>
          <a:p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elect </a:t>
            </a:r>
            <a:r>
              <a:rPr lang="en-US" dirty="0" err="1" smtClean="0"/>
              <a:t>name,weight,birthday</a:t>
            </a:r>
            <a:r>
              <a:rPr lang="en-US" dirty="0" smtClean="0"/>
              <a:t> from person where birthday &lt; ‘1992-05-03 00:00:00’</a:t>
            </a:r>
          </a:p>
          <a:p>
            <a:endParaRPr lang="en-US" dirty="0" smtClean="0"/>
          </a:p>
          <a:p>
            <a:r>
              <a:rPr lang="en-US" dirty="0"/>
              <a:t>Select name from person where name  like '</a:t>
            </a:r>
            <a:r>
              <a:rPr lang="en-US" dirty="0" err="1"/>
              <a:t>xiao</a:t>
            </a:r>
            <a:r>
              <a:rPr lang="en-US" dirty="0" smtClean="0"/>
              <a:t>%‘</a:t>
            </a:r>
          </a:p>
          <a:p>
            <a:endParaRPr lang="en-US" dirty="0"/>
          </a:p>
          <a:p>
            <a:r>
              <a:rPr lang="en-US" dirty="0"/>
              <a:t>Select name from person where name  like </a:t>
            </a:r>
            <a:r>
              <a:rPr lang="en-US" dirty="0" smtClean="0"/>
              <a:t>‘</a:t>
            </a:r>
            <a:r>
              <a:rPr lang="en-US" dirty="0" err="1" smtClean="0"/>
              <a:t>xiao</a:t>
            </a:r>
            <a:r>
              <a:rPr lang="en-US" dirty="0" smtClean="0"/>
              <a:t>%’ </a:t>
            </a:r>
            <a:r>
              <a:rPr lang="en-US" altLang="zh-CN" dirty="0" smtClean="0"/>
              <a:t>and weight &lt; 100 (</a:t>
            </a:r>
            <a:r>
              <a:rPr lang="zh-CN" altLang="en-US" dirty="0" smtClean="0"/>
              <a:t>还有</a:t>
            </a:r>
            <a:r>
              <a:rPr lang="en-US" altLang="zh-CN" dirty="0" smtClean="0"/>
              <a:t>or</a:t>
            </a:r>
            <a:r>
              <a:rPr lang="zh-CN" altLang="en-US" dirty="0" smtClean="0"/>
              <a:t>关键字也可以用）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name,weight</a:t>
            </a:r>
            <a:r>
              <a:rPr lang="en-US" dirty="0"/>
              <a:t> from person where name like '</a:t>
            </a:r>
            <a:r>
              <a:rPr lang="en-US" dirty="0" err="1"/>
              <a:t>xiao</a:t>
            </a:r>
            <a:r>
              <a:rPr lang="en-US" dirty="0"/>
              <a:t>%' and weight &lt; </a:t>
            </a:r>
            <a:r>
              <a:rPr lang="en-US" dirty="0" smtClean="0"/>
              <a:t>100</a:t>
            </a:r>
          </a:p>
          <a:p>
            <a:endParaRPr lang="en-US" dirty="0"/>
          </a:p>
          <a:p>
            <a:r>
              <a:rPr lang="en-US" dirty="0" smtClean="0"/>
              <a:t>Select * from person where weight between 70 and 100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50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更新数据</a:t>
            </a:r>
            <a:endParaRPr 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9552" y="1419622"/>
            <a:ext cx="69127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person set weight = 70 where name = ‘</a:t>
            </a:r>
            <a:r>
              <a:rPr lang="en-US" dirty="0" err="1" smtClean="0"/>
              <a:t>xiaolu</a:t>
            </a:r>
            <a:r>
              <a:rPr lang="en-US" dirty="0" smtClean="0"/>
              <a:t>’;</a:t>
            </a:r>
          </a:p>
          <a:p>
            <a:endParaRPr lang="en-US" dirty="0"/>
          </a:p>
          <a:p>
            <a:r>
              <a:rPr lang="en-US" dirty="0" smtClean="0"/>
              <a:t>Update person set weight = 100,name=‘</a:t>
            </a:r>
            <a:r>
              <a:rPr lang="en-US" dirty="0" err="1" smtClean="0"/>
              <a:t>liangliang</a:t>
            </a:r>
            <a:r>
              <a:rPr lang="en-US" dirty="0" smtClean="0"/>
              <a:t>’ where name=‘</a:t>
            </a:r>
            <a:r>
              <a:rPr lang="en-US" dirty="0" err="1" smtClean="0"/>
              <a:t>fanliang</a:t>
            </a:r>
            <a:r>
              <a:rPr lang="en-US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26828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DataInputStream</a:t>
            </a:r>
            <a:r>
              <a:rPr lang="en-US" dirty="0" smtClean="0"/>
              <a:t>/</a:t>
            </a:r>
            <a:r>
              <a:rPr lang="en-US" dirty="0" err="1" smtClean="0"/>
              <a:t>OutputStream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19622"/>
            <a:ext cx="6624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544" y="1419622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用来写配置文件是最好的</a:t>
            </a:r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88954"/>
            <a:ext cx="6436965" cy="2659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647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重要的数据结构</a:t>
            </a:r>
            <a:endParaRPr 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1419622"/>
            <a:ext cx="54726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List</a:t>
            </a:r>
          </a:p>
          <a:p>
            <a:pPr marL="285750" lvl="4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ArrayList</a:t>
            </a:r>
            <a:r>
              <a:rPr lang="en-US" dirty="0" smtClean="0"/>
              <a:t>, </a:t>
            </a:r>
            <a:r>
              <a:rPr lang="en-US" dirty="0" err="1" smtClean="0"/>
              <a:t>LinkedList</a:t>
            </a:r>
            <a:endParaRPr lang="en-US" dirty="0" smtClean="0"/>
          </a:p>
          <a:p>
            <a:pPr marL="285750" lvl="4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Set</a:t>
            </a:r>
          </a:p>
          <a:p>
            <a:pPr marL="285750" lvl="2" indent="-285750">
              <a:buFont typeface="Wingdings" panose="05000000000000000000" pitchFamily="2" charset="2"/>
              <a:buChar char="q"/>
            </a:pPr>
            <a:r>
              <a:rPr lang="en-US" altLang="zh-CN" dirty="0" err="1"/>
              <a:t>Hash</a:t>
            </a:r>
            <a:r>
              <a:rPr lang="en-US" dirty="0" err="1" smtClean="0"/>
              <a:t>Set</a:t>
            </a:r>
            <a:endParaRPr lang="en-US" dirty="0"/>
          </a:p>
          <a:p>
            <a:pPr marL="285750" lvl="2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lvl="2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Map</a:t>
            </a:r>
          </a:p>
          <a:p>
            <a:pPr marL="285750" lvl="2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HashMap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9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r>
              <a:rPr lang="zh-CN" altLang="en-US" dirty="0" smtClean="0"/>
              <a:t>常用方法</a:t>
            </a:r>
            <a:endParaRPr 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544" y="1347614"/>
            <a:ext cx="691276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 </a:t>
            </a:r>
            <a:r>
              <a:rPr lang="zh-CN" altLang="en-US" dirty="0" smtClean="0"/>
              <a:t>添加一个元素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c</a:t>
            </a:r>
            <a:r>
              <a:rPr lang="en-US" altLang="zh-CN" dirty="0" smtClean="0"/>
              <a:t>ontains </a:t>
            </a:r>
            <a:r>
              <a:rPr lang="zh-CN" altLang="en-US" dirty="0" smtClean="0"/>
              <a:t>注意重写</a:t>
            </a:r>
            <a:r>
              <a:rPr lang="en-US" altLang="zh-CN" dirty="0" smtClean="0"/>
              <a:t>equals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indexOf</a:t>
            </a:r>
            <a:r>
              <a:rPr lang="en-US" altLang="zh-CN" dirty="0" smtClean="0"/>
              <a:t> </a:t>
            </a:r>
            <a:r>
              <a:rPr lang="zh-CN" altLang="en-US" dirty="0" smtClean="0"/>
              <a:t>注意重写</a:t>
            </a:r>
            <a:r>
              <a:rPr lang="en-US" altLang="zh-CN" dirty="0" smtClean="0"/>
              <a:t>equals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/>
              <a:t>r</a:t>
            </a:r>
            <a:r>
              <a:rPr lang="en-US" altLang="zh-CN" dirty="0" smtClean="0"/>
              <a:t>emove</a:t>
            </a:r>
            <a:r>
              <a:rPr lang="zh-CN" altLang="en-US" dirty="0" smtClean="0"/>
              <a:t>删除一个元素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get(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获得列表中第一个元素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s</a:t>
            </a:r>
            <a:r>
              <a:rPr lang="en-US" altLang="zh-CN" dirty="0" smtClean="0"/>
              <a:t>ize</a:t>
            </a:r>
            <a:r>
              <a:rPr lang="zh-CN" altLang="en-US" dirty="0" smtClean="0"/>
              <a:t>获得大小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如何遍历一个</a:t>
            </a:r>
            <a:r>
              <a:rPr lang="en-US" altLang="zh-CN" dirty="0" smtClean="0"/>
              <a:t>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68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</a:t>
            </a:r>
            <a:endParaRPr 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9552" y="1347614"/>
            <a:ext cx="64807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用来实现键值对的保存（</a:t>
            </a:r>
            <a:r>
              <a:rPr lang="en-US" altLang="zh-CN" dirty="0" smtClean="0"/>
              <a:t>key/value</a:t>
            </a:r>
            <a:r>
              <a:rPr lang="zh-CN" altLang="en-US" dirty="0" smtClean="0"/>
              <a:t>），类似与字典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/>
              <a:t>p</a:t>
            </a:r>
            <a:r>
              <a:rPr lang="en-US" dirty="0" smtClean="0"/>
              <a:t>ut(</a:t>
            </a:r>
            <a:r>
              <a:rPr lang="en-US" dirty="0" err="1" smtClean="0"/>
              <a:t>key,value</a:t>
            </a:r>
            <a:r>
              <a:rPr lang="en-US" dirty="0" smtClean="0"/>
              <a:t>)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不存在，直接插入，如果存在了，用新的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去更新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g</a:t>
            </a:r>
            <a:r>
              <a:rPr lang="en-US" altLang="zh-CN" dirty="0" smtClean="0"/>
              <a:t>et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）获得该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对应的值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s</a:t>
            </a:r>
            <a:r>
              <a:rPr lang="en-US" altLang="zh-CN" dirty="0" smtClean="0"/>
              <a:t>ize</a:t>
            </a:r>
            <a:r>
              <a:rPr lang="zh-CN" altLang="en-US" dirty="0" smtClean="0"/>
              <a:t>（）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遍历（有点复杂）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z="2800" dirty="0" smtClean="0"/>
              <a:t>下节课介绍</a:t>
            </a:r>
            <a:r>
              <a:rPr lang="en-US" altLang="zh-CN" sz="2800" dirty="0" smtClean="0"/>
              <a:t>Set</a:t>
            </a:r>
            <a:endParaRPr lang="en-US" sz="28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9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数据库</a:t>
            </a:r>
            <a:endParaRPr 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544" y="1161377"/>
            <a:ext cx="777686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什么是数据库？？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b="1" dirty="0" smtClean="0"/>
              <a:t>数据库</a:t>
            </a:r>
            <a:r>
              <a:rPr lang="zh-CN" altLang="en-US" dirty="0"/>
              <a:t>，简单来说是本身可视为电子化的</a:t>
            </a:r>
            <a:r>
              <a:rPr lang="zh-CN" altLang="en-US" dirty="0">
                <a:hlinkClick r:id="rId2"/>
              </a:rPr>
              <a:t>文件柜</a:t>
            </a:r>
            <a:r>
              <a:rPr lang="en-US" altLang="zh-CN" dirty="0"/>
              <a:t>——</a:t>
            </a:r>
            <a:r>
              <a:rPr lang="zh-CN" altLang="en-US" dirty="0"/>
              <a:t>存储电子</a:t>
            </a:r>
            <a:r>
              <a:rPr lang="zh-CN" altLang="en-US" dirty="0">
                <a:hlinkClick r:id="rId3"/>
              </a:rPr>
              <a:t>文件</a:t>
            </a:r>
            <a:r>
              <a:rPr lang="zh-CN" altLang="en-US" dirty="0"/>
              <a:t>的处所，用户可以对文件中的数据进行新增、截取、更新、删除等操作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文本文件是否可以用作数据库？</a:t>
            </a:r>
            <a:endParaRPr lang="en-US" altLang="zh-CN" dirty="0" smtClean="0"/>
          </a:p>
          <a:p>
            <a:r>
              <a:rPr lang="zh-CN" altLang="en-US" dirty="0" smtClean="0"/>
              <a:t>可以，但是只适合小规模的保存，并且文本文件本身不提供条件查询，删除等操作。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数据库长什么样子的？</a:t>
            </a:r>
            <a:endParaRPr lang="en-US" altLang="zh-CN" dirty="0" smtClean="0"/>
          </a:p>
          <a:p>
            <a:r>
              <a:rPr lang="zh-CN" altLang="en-US" dirty="0" smtClean="0"/>
              <a:t>打开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的任意一个</a:t>
            </a:r>
            <a:r>
              <a:rPr lang="en-US" altLang="zh-CN" dirty="0" smtClean="0"/>
              <a:t>sheet</a:t>
            </a:r>
            <a:r>
              <a:rPr lang="zh-CN" altLang="en-US" dirty="0" smtClean="0"/>
              <a:t>，其中的多行数据组成一个集合，该集合就是数据库的表，而一个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中有多个</a:t>
            </a:r>
            <a:r>
              <a:rPr lang="en-US" altLang="zh-CN" dirty="0" smtClean="0"/>
              <a:t>sheet</a:t>
            </a:r>
            <a:r>
              <a:rPr lang="zh-CN" altLang="en-US" dirty="0" smtClean="0"/>
              <a:t>，因此一个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文件就是一个数据库。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现有数据库</a:t>
            </a:r>
            <a:endParaRPr lang="en-US" altLang="zh-CN" dirty="0" smtClean="0"/>
          </a:p>
          <a:p>
            <a:r>
              <a:rPr lang="zh-CN" altLang="en-US" dirty="0" smtClean="0"/>
              <a:t>关系型数据库</a:t>
            </a:r>
            <a:endParaRPr lang="en-US" altLang="zh-CN" dirty="0" smtClean="0"/>
          </a:p>
          <a:p>
            <a:r>
              <a:rPr lang="en-US" altLang="zh-CN" dirty="0" smtClean="0"/>
              <a:t>MySQL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SQLServer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Access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Excel</a:t>
            </a:r>
            <a:endParaRPr lang="en-US" dirty="0" smtClean="0"/>
          </a:p>
          <a:p>
            <a:endParaRPr lang="en-US" dirty="0"/>
          </a:p>
          <a:p>
            <a:r>
              <a:rPr lang="zh-CN" altLang="en-US" dirty="0" smtClean="0"/>
              <a:t>面向对象数据库（新）</a:t>
            </a:r>
            <a:endParaRPr lang="en-US" altLang="zh-CN" dirty="0" smtClean="0"/>
          </a:p>
          <a:p>
            <a:r>
              <a:rPr lang="en-US" altLang="zh-CN" dirty="0" err="1" smtClean="0"/>
              <a:t>MongoDB</a:t>
            </a:r>
            <a:r>
              <a:rPr lang="zh-CN" altLang="en-US" dirty="0" smtClean="0"/>
              <a:t>（强烈推荐自学）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8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数据库的安装</a:t>
            </a:r>
            <a:endParaRPr 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1563638"/>
            <a:ext cx="7272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MySQL5.7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8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先来看一个例子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76581"/>
            <a:ext cx="6336704" cy="356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818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图形界面创建一个</a:t>
            </a:r>
            <a:r>
              <a:rPr lang="en-US" altLang="zh-CN" dirty="0" smtClean="0"/>
              <a:t>Person</a:t>
            </a:r>
            <a:r>
              <a:rPr lang="zh-CN" altLang="en-US" dirty="0" smtClean="0"/>
              <a:t>表</a:t>
            </a:r>
            <a:endParaRPr 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1491630"/>
            <a:ext cx="6696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人的属性：</a:t>
            </a:r>
            <a:endParaRPr lang="en-US" altLang="zh-CN" dirty="0" smtClean="0"/>
          </a:p>
          <a:p>
            <a:r>
              <a:rPr lang="en-US" altLang="zh-CN" dirty="0" smtClean="0"/>
              <a:t>Name 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年龄 整数型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体重 浮点型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出生年月 </a:t>
            </a:r>
            <a:r>
              <a:rPr lang="en-US" altLang="zh-CN" dirty="0" err="1" smtClean="0"/>
              <a:t>datetime</a:t>
            </a:r>
            <a:r>
              <a:rPr lang="zh-CN" altLang="en-US" dirty="0" smtClean="0"/>
              <a:t>型 默认</a:t>
            </a:r>
            <a:r>
              <a:rPr lang="en-US" altLang="zh-CN" dirty="0" smtClean="0"/>
              <a:t>1990-01-01 00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00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6437783"/>
      </p:ext>
    </p:extLst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482</Words>
  <Application>Microsoft Office PowerPoint</Application>
  <PresentationFormat>画面に合わせる (16:9)</PresentationFormat>
  <Paragraphs>112</Paragraphs>
  <Slides>13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biz</vt:lpstr>
      <vt:lpstr>Java 第14讲  </vt:lpstr>
      <vt:lpstr>DataInputStream/OutputStream</vt:lpstr>
      <vt:lpstr>Java重要的数据结构</vt:lpstr>
      <vt:lpstr>List常用方法</vt:lpstr>
      <vt:lpstr>Map</vt:lpstr>
      <vt:lpstr>Java数据库</vt:lpstr>
      <vt:lpstr>数据库的安装</vt:lpstr>
      <vt:lpstr>先来看一个例子</vt:lpstr>
      <vt:lpstr>图形界面创建一个Person表</vt:lpstr>
      <vt:lpstr>SQL语句</vt:lpstr>
      <vt:lpstr>往Person表中中插入数据</vt:lpstr>
      <vt:lpstr>查询数据</vt:lpstr>
      <vt:lpstr>更新数据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第4讲</dc:title>
  <dc:creator>Qiu, Cheng | Jeremy | TRVDD</dc:creator>
  <cp:lastModifiedBy>mis-pcautosetup</cp:lastModifiedBy>
  <cp:revision>388</cp:revision>
  <dcterms:modified xsi:type="dcterms:W3CDTF">2014-10-23T13:36:20Z</dcterms:modified>
</cp:coreProperties>
</file>