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单圆角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2014/8/14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AIC C# </a:t>
            </a:r>
            <a:r>
              <a:rPr lang="zh-CN" altLang="en-US" dirty="0" smtClean="0"/>
              <a:t>培训简介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C#</a:t>
            </a:r>
            <a:r>
              <a:rPr lang="zh-CN" altLang="en-US" dirty="0" smtClean="0"/>
              <a:t>培训课程大纲</a:t>
            </a:r>
            <a:endParaRPr lang="zh-CN" altLang="en-US" dirty="0"/>
          </a:p>
        </p:txBody>
      </p:sp>
      <p:pic>
        <p:nvPicPr>
          <p:cNvPr id="4" name="内容占位符 3" descr="C#初级班课程大纲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1628800"/>
            <a:ext cx="4433566" cy="475252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54360"/>
          </a:xfrm>
        </p:spPr>
        <p:txBody>
          <a:bodyPr>
            <a:normAutofit/>
          </a:bodyPr>
          <a:lstStyle/>
          <a:p>
            <a:pPr algn="l"/>
            <a:r>
              <a:rPr lang="zh-CN" altLang="en-US" sz="4400" dirty="0" smtClean="0"/>
              <a:t>最终小项目简介</a:t>
            </a:r>
            <a:endParaRPr lang="zh-CN" altLang="en-US" sz="4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052736"/>
            <a:ext cx="3096344" cy="26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048638"/>
            <a:ext cx="3096344" cy="26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4077072"/>
            <a:ext cx="3096344" cy="266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7" y="4077072"/>
            <a:ext cx="318793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右箭头 7"/>
          <p:cNvSpPr/>
          <p:nvPr/>
        </p:nvSpPr>
        <p:spPr>
          <a:xfrm>
            <a:off x="4067944" y="530120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8265667">
            <a:off x="4110302" y="3801917"/>
            <a:ext cx="605857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139952" y="227687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hchenxi\Desktop\b1caaf3613def37de0036daace9c057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906736" cy="2376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</TotalTime>
  <Words>14</Words>
  <Application>Microsoft Office PowerPoint</Application>
  <PresentationFormat>全屏显示(4:3)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流畅</vt:lpstr>
      <vt:lpstr>AIC C# 培训简介 </vt:lpstr>
      <vt:lpstr>C#培训课程大纲</vt:lpstr>
      <vt:lpstr>最终小项目简介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hchenxi</dc:creator>
  <cp:lastModifiedBy>hchenxi</cp:lastModifiedBy>
  <cp:revision>8</cp:revision>
  <dcterms:created xsi:type="dcterms:W3CDTF">2014-08-14T12:54:24Z</dcterms:created>
  <dcterms:modified xsi:type="dcterms:W3CDTF">2014-08-14T13:13:45Z</dcterms:modified>
</cp:coreProperties>
</file>