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64" r:id="rId3"/>
    <p:sldId id="257" r:id="rId4"/>
    <p:sldId id="261" r:id="rId5"/>
    <p:sldId id="258" r:id="rId6"/>
    <p:sldId id="259" r:id="rId7"/>
    <p:sldId id="260" r:id="rId8"/>
    <p:sldId id="262" r:id="rId9"/>
    <p:sldId id="263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作业回顾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19622"/>
            <a:ext cx="247684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图形界面（续）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7016" y="1347614"/>
            <a:ext cx="88569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1.Color</a:t>
            </a:r>
          </a:p>
          <a:p>
            <a:endParaRPr lang="en-US" dirty="0"/>
          </a:p>
          <a:p>
            <a:r>
              <a:rPr lang="en-US" dirty="0" smtClean="0"/>
              <a:t>2.Font</a:t>
            </a:r>
          </a:p>
          <a:p>
            <a:endParaRPr lang="en-US" dirty="0"/>
          </a:p>
          <a:p>
            <a:r>
              <a:rPr lang="en-US" dirty="0" smtClean="0"/>
              <a:t>3.Border</a:t>
            </a:r>
          </a:p>
          <a:p>
            <a:endParaRPr lang="en-US" dirty="0" smtClean="0"/>
          </a:p>
          <a:p>
            <a:r>
              <a:rPr lang="en-US" dirty="0" smtClean="0"/>
              <a:t>4.ImageIcon</a:t>
            </a:r>
            <a:endParaRPr lang="en-US" dirty="0"/>
          </a:p>
        </p:txBody>
      </p:sp>
      <p:pic>
        <p:nvPicPr>
          <p:cNvPr id="2050" name="Picture 2" descr="C:\Users\cheng.qiu\Desktop\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23478"/>
            <a:ext cx="719572" cy="85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4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事件机制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7624" y="1995686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假如</a:t>
            </a:r>
            <a:r>
              <a:rPr lang="ja-JP" altLang="en-US" dirty="0" smtClean="0"/>
              <a:t>築地进</a:t>
            </a:r>
            <a:r>
              <a:rPr lang="ja-JP" altLang="en-US" dirty="0"/>
              <a:t>了</a:t>
            </a:r>
            <a:r>
              <a:rPr lang="en-US" altLang="ja-JP" dirty="0"/>
              <a:t>10</a:t>
            </a:r>
            <a:r>
              <a:rPr lang="ja-JP" altLang="en-US" dirty="0"/>
              <a:t>个货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円/楕円 3"/>
          <p:cNvSpPr/>
          <p:nvPr/>
        </p:nvSpPr>
        <p:spPr>
          <a:xfrm>
            <a:off x="1403648" y="3363838"/>
            <a:ext cx="144016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老王</a:t>
            </a:r>
            <a:endParaRPr lang="en-US" dirty="0"/>
          </a:p>
        </p:txBody>
      </p:sp>
      <p:sp>
        <p:nvSpPr>
          <p:cNvPr id="5" name="円/楕円 4"/>
          <p:cNvSpPr/>
          <p:nvPr/>
        </p:nvSpPr>
        <p:spPr>
          <a:xfrm>
            <a:off x="4067944" y="3435846"/>
            <a:ext cx="172819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田中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059832" y="1995686"/>
            <a:ext cx="1332148" cy="55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築地市場</a:t>
            </a:r>
            <a:endParaRPr lang="en-US" dirty="0"/>
          </a:p>
        </p:txBody>
      </p:sp>
      <p:cxnSp>
        <p:nvCxnSpPr>
          <p:cNvPr id="9" name="直線矢印コネクタ 8"/>
          <p:cNvCxnSpPr>
            <a:stCxn id="4" idx="7"/>
          </p:cNvCxnSpPr>
          <p:nvPr/>
        </p:nvCxnSpPr>
        <p:spPr>
          <a:xfrm flipV="1">
            <a:off x="2632901" y="2734350"/>
            <a:ext cx="426931" cy="74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 flipV="1">
            <a:off x="4067944" y="2734350"/>
            <a:ext cx="504056" cy="70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多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控件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491630"/>
            <a:ext cx="56166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</a:t>
            </a:r>
            <a:r>
              <a:rPr lang="en-US" altLang="zh-CN" sz="3200" dirty="0" smtClean="0"/>
              <a:t>.JRadioButton</a:t>
            </a:r>
          </a:p>
          <a:p>
            <a:endParaRPr lang="en-US" sz="3200" dirty="0"/>
          </a:p>
          <a:p>
            <a:r>
              <a:rPr lang="en-US" sz="3200" dirty="0" smtClean="0"/>
              <a:t>2.JCheckBox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376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JTextArea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JScrollPane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63638"/>
            <a:ext cx="3343742" cy="29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JComboBox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275606"/>
            <a:ext cx="2886478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画图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03598"/>
            <a:ext cx="2424287" cy="372301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083892"/>
            <a:ext cx="543000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电风扇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275606"/>
            <a:ext cx="2514951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37</Words>
  <Application>Microsoft Office PowerPoint</Application>
  <PresentationFormat>画面に合わせる (16:9)</PresentationFormat>
  <Paragraphs>24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biz</vt:lpstr>
      <vt:lpstr>Java 第12讲  </vt:lpstr>
      <vt:lpstr>作业回顾</vt:lpstr>
      <vt:lpstr>图形界面（续）</vt:lpstr>
      <vt:lpstr>事件机制</vt:lpstr>
      <vt:lpstr>更多GUI控件</vt:lpstr>
      <vt:lpstr>JTextArea和JScrollPane</vt:lpstr>
      <vt:lpstr>JComboBox</vt:lpstr>
      <vt:lpstr>画图</vt:lpstr>
      <vt:lpstr>电风扇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mis-pcautosetup</cp:lastModifiedBy>
  <cp:revision>259</cp:revision>
  <dcterms:modified xsi:type="dcterms:W3CDTF">2014-10-07T12:30:42Z</dcterms:modified>
</cp:coreProperties>
</file>