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92" r:id="rId3"/>
    <p:sldId id="282" r:id="rId4"/>
    <p:sldId id="293" r:id="rId5"/>
    <p:sldId id="287" r:id="rId6"/>
    <p:sldId id="289" r:id="rId7"/>
    <p:sldId id="288" r:id="rId8"/>
    <p:sldId id="291" r:id="rId9"/>
    <p:sldId id="294" r:id="rId10"/>
    <p:sldId id="295" r:id="rId11"/>
    <p:sldId id="290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10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2343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223950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Java </a:t>
            </a:r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smtClean="0"/>
              <a:t>讲</a:t>
            </a:r>
            <a:r>
              <a:rPr lang="en-US" altLang="zh-CN" dirty="0" smtClean="0"/>
              <a:t>		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646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Sakop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接口，抽象类混合示例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08526"/>
            <a:ext cx="82772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26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下节课预告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zh-CN" altLang="en-US" dirty="0" smtClean="0"/>
              <a:t>图形界面</a:t>
            </a:r>
            <a:endParaRPr lang="en-US" altLang="zh-CN" dirty="0" smtClean="0"/>
          </a:p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+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的区别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StringBuffer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StringBuilder</a:t>
            </a:r>
            <a:r>
              <a:rPr lang="zh-CN" altLang="en-US" dirty="0" smtClean="0"/>
              <a:t>又有什么区别？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</a:t>
            </a:r>
            <a:r>
              <a:rPr lang="zh-CN" altLang="en-US" dirty="0" smtClean="0"/>
              <a:t>多的例子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3651870"/>
            <a:ext cx="6500858" cy="64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69251"/>
            <a:ext cx="5832648" cy="198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更多的例子</a:t>
            </a:r>
            <a:r>
              <a:rPr lang="zh-CN" altLang="en-US" dirty="0"/>
              <a:t>（引入</a:t>
            </a:r>
            <a:r>
              <a:rPr lang="en-US" altLang="zh-CN" dirty="0"/>
              <a:t>Java</a:t>
            </a:r>
            <a:r>
              <a:rPr lang="zh-CN" altLang="en-US" dirty="0"/>
              <a:t>命令行参数）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79668"/>
            <a:ext cx="660389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11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</a:t>
            </a:r>
            <a:r>
              <a:rPr lang="zh-CN" altLang="en-US" dirty="0" smtClean="0"/>
              <a:t>口（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无标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357304"/>
            <a:ext cx="4000528" cy="95787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040" y="1059582"/>
            <a:ext cx="3601540" cy="399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75606"/>
            <a:ext cx="86963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Comparable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Collections.sort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9622"/>
            <a:ext cx="77247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81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662113"/>
            <a:ext cx="58388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088530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49</Words>
  <Application>Microsoft Office PowerPoint</Application>
  <PresentationFormat>画面に合わせる (16:9)</PresentationFormat>
  <Paragraphs>17</Paragraphs>
  <Slides>11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biz</vt:lpstr>
      <vt:lpstr>Java 第9讲  </vt:lpstr>
      <vt:lpstr>String类的+与StringBuffer的区别</vt:lpstr>
      <vt:lpstr>更多的例子</vt:lpstr>
      <vt:lpstr>更多的例子（引入Java命令行参数）</vt:lpstr>
      <vt:lpstr>接口（interface）</vt:lpstr>
      <vt:lpstr>接口</vt:lpstr>
      <vt:lpstr>Comparable接口</vt:lpstr>
      <vt:lpstr>练习</vt:lpstr>
      <vt:lpstr>练习</vt:lpstr>
      <vt:lpstr>接口，抽象类混合示例</vt:lpstr>
      <vt:lpstr>下节课预告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第4讲</dc:title>
  <dc:creator>Qiu, Cheng | Jeremy | TRVDD</dc:creator>
  <cp:lastModifiedBy>mis-pcautosetup</cp:lastModifiedBy>
  <cp:revision>229</cp:revision>
  <dcterms:modified xsi:type="dcterms:W3CDTF">2014-10-07T12:41:28Z</dcterms:modified>
</cp:coreProperties>
</file>