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324745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模糊点回顾</a:t>
            </a:r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3929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类的结构和块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作用域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import</a:t>
            </a:r>
            <a:r>
              <a:rPr lang="zh-CN" altLang="en-US" sz="2400" dirty="0" smtClean="0"/>
              <a:t>（小实验）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下节课讲解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为什么有些类型是小写开头，有些是大写原始类型和类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为什么有些字母后面有括号，有些没有？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    如</a:t>
            </a:r>
            <a:r>
              <a:rPr lang="en-US" altLang="zh-CN" sz="2400" dirty="0" err="1" smtClean="0"/>
              <a:t>Math.PI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()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循环（续）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Do..while</a:t>
            </a:r>
            <a:r>
              <a:rPr lang="en-US" altLang="zh-CN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0;i &lt; 5;i++)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or(;;)</a:t>
            </a:r>
            <a:r>
              <a:rPr lang="en-US" altLang="zh-CN" dirty="0" smtClean="0"/>
              <a:t>=while(true)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en-US" dirty="0" smtClean="0"/>
              <a:t>reak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Continue </a:t>
            </a:r>
            <a:r>
              <a:rPr lang="zh-CN" altLang="en-US" dirty="0" smtClean="0"/>
              <a:t>（从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加到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，打印每步的结果，遇到能被</a:t>
            </a:r>
            <a:r>
              <a:rPr lang="en-US" altLang="zh-CN" dirty="0" smtClean="0"/>
              <a:t>6</a:t>
            </a:r>
            <a:r>
              <a:rPr lang="zh-CN" altLang="en-US" dirty="0" smtClean="0"/>
              <a:t>整除的数跳过）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循环（练习）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让用户输入猜数字，给</a:t>
            </a:r>
            <a:r>
              <a:rPr lang="zh-CN" altLang="en-US" dirty="0" smtClean="0"/>
              <a:t>与</a:t>
            </a:r>
            <a:r>
              <a:rPr lang="en-US" altLang="zh-CN" dirty="0"/>
              <a:t>7</a:t>
            </a:r>
            <a:r>
              <a:rPr lang="zh-CN" altLang="en-US" dirty="0" smtClean="0"/>
              <a:t>次机会，如果才对，打印成功，退出游戏，如果输错，提示是大了还是小了。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次还未猜中则打印游戏失败。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2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数组是可读写的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数组的大小是不能变化的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 a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[5];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a[]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strs</a:t>
            </a:r>
            <a:r>
              <a:rPr lang="en-US" altLang="zh-CN" dirty="0" smtClean="0"/>
              <a:t> = {“a”,”2”};</a:t>
            </a:r>
          </a:p>
        </p:txBody>
      </p:sp>
    </p:spTree>
    <p:extLst>
      <p:ext uri="{BB962C8B-B14F-4D97-AF65-F5344CB8AC3E}">
        <p14:creationId xmlns:p14="http://schemas.microsoft.com/office/powerpoint/2010/main" val="16753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数组操作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获取数组某元素的值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给某元素赋值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打印数组的长度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遍历数组（如计算平均分）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dirty="0" smtClean="0"/>
              <a:t>回家必读，书</a:t>
            </a:r>
            <a:r>
              <a:rPr lang="en-US" altLang="zh-CN" dirty="0" smtClean="0"/>
              <a:t>P202</a:t>
            </a:r>
            <a:r>
              <a:rPr lang="zh-CN" altLang="en-US" dirty="0" smtClean="0"/>
              <a:t>，排序数组，如</a:t>
            </a:r>
            <a:endParaRPr lang="en-US" altLang="zh-CN" dirty="0" smtClean="0"/>
          </a:p>
          <a:p>
            <a:r>
              <a:rPr lang="en-US" altLang="zh-CN" dirty="0" smtClean="0"/>
              <a:t>[10,2,12,-1] =&gt; [-1,2,10,12]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二位数组（多维）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double mark = new double[2][</a:t>
            </a:r>
            <a:r>
              <a:rPr lang="en-US" altLang="zh-CN" dirty="0"/>
              <a:t>2</a:t>
            </a:r>
            <a:r>
              <a:rPr lang="en-US" altLang="zh-CN" dirty="0" smtClean="0"/>
              <a:t>];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二位数组的赋值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二维数组的长度获取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二维数组的遍历（循环嵌套）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5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函数（上篇）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函数最大的作用就是避免重复劳动！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一个简单的例子，找出数组中最大的数字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函数的组成部分，即签名（异常以后讲）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函数的作用域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给定任意整数数组（该数组的数据同学自己随便编写），编写一个函数，返回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最小值，最大值，平均数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的数组，如</a:t>
            </a:r>
            <a:endParaRPr lang="en-US" altLang="zh-CN" sz="2000" dirty="0" smtClean="0"/>
          </a:p>
          <a:p>
            <a:r>
              <a:rPr lang="en-US" sz="2000" dirty="0" smtClean="0"/>
              <a:t>[10,-6,20,12] =&gt; </a:t>
            </a:r>
            <a:r>
              <a:rPr lang="en-US" sz="2000" dirty="0" smtClean="0"/>
              <a:t>[-6,20,9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r>
              <a:rPr lang="en-US" sz="2000" dirty="0" smtClean="0"/>
              <a:t>2.</a:t>
            </a:r>
            <a:r>
              <a:rPr lang="zh-CN" altLang="en-US" sz="2000" dirty="0" smtClean="0"/>
              <a:t>给定一个数组，编写一个函数输出它的倒序，（测试数字自己编</a:t>
            </a:r>
            <a:endParaRPr lang="en-US" altLang="zh-CN" sz="2000" dirty="0" smtClean="0"/>
          </a:p>
          <a:p>
            <a:r>
              <a:rPr lang="en-US" sz="2000" dirty="0" smtClean="0"/>
              <a:t>[1,2,3,10,18]-&gt;[18,10,3,2,1],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给定两个长度相同的数组（测试数字自己编）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计算他们的点乘。（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）*（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 </a:t>
            </a:r>
            <a:r>
              <a:rPr lang="en-US" altLang="zh-CN" sz="2000" dirty="0" smtClean="0"/>
              <a:t>= 1 </a:t>
            </a:r>
            <a:r>
              <a:rPr lang="zh-CN" altLang="en-US" sz="2000" dirty="0" smtClean="0"/>
              <a:t>* </a:t>
            </a:r>
            <a:r>
              <a:rPr lang="en-US" altLang="zh-CN" sz="2000" dirty="0" smtClean="0"/>
              <a:t>4 + 2 </a:t>
            </a:r>
            <a:r>
              <a:rPr lang="zh-CN" altLang="en-US" sz="2000" dirty="0" smtClean="0"/>
              <a:t>* </a:t>
            </a:r>
            <a:r>
              <a:rPr lang="en-US" altLang="zh-CN" sz="2000" dirty="0" smtClean="0"/>
              <a:t>5 +</a:t>
            </a:r>
            <a:r>
              <a:rPr lang="zh-CN" altLang="en-US" sz="2000" dirty="0" smtClean="0"/>
              <a:t>３</a:t>
            </a:r>
            <a:r>
              <a:rPr lang="en-US" altLang="zh-CN" sz="2000" dirty="0" smtClean="0"/>
              <a:t>×</a:t>
            </a:r>
            <a:r>
              <a:rPr lang="zh-CN" altLang="en-US" sz="2000" dirty="0" smtClean="0"/>
              <a:t>６　＝３２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11960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286</Words>
  <Application>Microsoft Office PowerPoint</Application>
  <PresentationFormat>画面に合わせる (16:9)</PresentationFormat>
  <Paragraphs>60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biz</vt:lpstr>
      <vt:lpstr>Java 第4讲  </vt:lpstr>
      <vt:lpstr>模糊点回顾</vt:lpstr>
      <vt:lpstr>循环（续）</vt:lpstr>
      <vt:lpstr>循环（练习）</vt:lpstr>
      <vt:lpstr>数组 </vt:lpstr>
      <vt:lpstr>数组操作</vt:lpstr>
      <vt:lpstr>二位数组（多维）</vt:lpstr>
      <vt:lpstr>函数（上篇）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39</cp:revision>
  <dcterms:modified xsi:type="dcterms:W3CDTF">2014-09-08T05:51:27Z</dcterms:modified>
</cp:coreProperties>
</file>