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68" r:id="rId4"/>
    <p:sldId id="263" r:id="rId5"/>
    <p:sldId id="266" r:id="rId6"/>
    <p:sldId id="267" r:id="rId7"/>
    <p:sldId id="269" r:id="rId8"/>
    <p:sldId id="272" r:id="rId9"/>
    <p:sldId id="270" r:id="rId10"/>
    <p:sldId id="271" r:id="rId11"/>
    <p:sldId id="273" r:id="rId12"/>
    <p:sldId id="274" r:id="rId13"/>
    <p:sldId id="276" r:id="rId14"/>
    <p:sldId id="277" r:id="rId15"/>
    <p:sldId id="278" r:id="rId16"/>
    <p:sldId id="275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1" d="100"/>
          <a:sy n="91" d="100"/>
        </p:scale>
        <p:origin x="-786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3665.htm" TargetMode="External"/><Relationship Id="rId2" Type="http://schemas.openxmlformats.org/officeDocument/2006/relationships/hyperlink" Target="http://baike.baidu.com/view/249780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subview/9793/10663679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面向对象基础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对象（</a:t>
            </a:r>
            <a:r>
              <a:rPr lang="en-US" altLang="zh-CN" sz="2400" dirty="0"/>
              <a:t>Object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属性 姓名，年龄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动作 吃，说话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对象间的关系</a:t>
            </a:r>
            <a:r>
              <a:rPr lang="en-US" altLang="zh-CN" sz="2000" dirty="0"/>
              <a:t> </a:t>
            </a:r>
            <a:r>
              <a:rPr lang="zh-CN" altLang="en-US" sz="2000" dirty="0"/>
              <a:t>（如人与人之间可以互为朋友，人拥有书，书拥有目录）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继承关系（如父与子，卡车与车）</a:t>
            </a:r>
            <a:endParaRPr lang="en-US" altLang="zh-CN" sz="2000" dirty="0"/>
          </a:p>
          <a:p>
            <a:pPr marL="400050" lvl="1"/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封装性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继承性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多态性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89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一个简单的例子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定义一个人，这个人有名字和年龄，他的行为有：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自我介绍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预测</a:t>
            </a:r>
            <a:r>
              <a:rPr lang="zh-CN" altLang="en-US" dirty="0" smtClean="0"/>
              <a:t>自己</a:t>
            </a:r>
            <a:r>
              <a:rPr lang="zh-CN" altLang="en-US" dirty="0"/>
              <a:t>十年后的年龄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和另一个人</a:t>
            </a:r>
            <a:r>
              <a:rPr lang="zh-CN" altLang="en-US" dirty="0" smtClean="0"/>
              <a:t>打招呼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引入构造函数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03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zh-CN" altLang="en-US" dirty="0" smtClean="0">
                <a:hlinkClick r:id="rId2"/>
              </a:rPr>
              <a:t>类人猿</a:t>
            </a:r>
            <a:r>
              <a:rPr lang="zh-CN" altLang="en-US" dirty="0" smtClean="0"/>
              <a:t>进化而</a:t>
            </a:r>
            <a:r>
              <a:rPr lang="zh-CN" altLang="en-US" dirty="0"/>
              <a:t>成的能制造和使用工具进行</a:t>
            </a:r>
            <a:r>
              <a:rPr lang="zh-CN" altLang="en-US" dirty="0">
                <a:hlinkClick r:id="rId3"/>
              </a:rPr>
              <a:t>劳动</a:t>
            </a:r>
            <a:r>
              <a:rPr lang="zh-CN" altLang="en-US" dirty="0"/>
              <a:t>、并能运用</a:t>
            </a:r>
            <a:r>
              <a:rPr lang="zh-CN" altLang="en-US" dirty="0">
                <a:hlinkClick r:id="rId4"/>
              </a:rPr>
              <a:t>语言</a:t>
            </a:r>
            <a:r>
              <a:rPr lang="zh-CN" altLang="en-US" dirty="0"/>
              <a:t>进行交际的高级动物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参见</a:t>
            </a:r>
            <a:r>
              <a:rPr lang="en-US" altLang="zh-CN" dirty="0" err="1" smtClean="0"/>
              <a:t>Math.PI,Person.getIntroduction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942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定义一个圆类，并定义半径属性，默认半径为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，但是允许用户指定半径，但不能为负数。定义一个计算面积的方法。定义一个比较两个圆大小的方法。</a:t>
            </a:r>
            <a:endParaRPr lang="en-US" altLang="zh-CN" dirty="0" smtClean="0"/>
          </a:p>
          <a:p>
            <a:r>
              <a:rPr lang="zh-CN" altLang="en-US" dirty="0" smtClean="0"/>
              <a:t>定义一个长方形，定义长和宽，默认都为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，允许用户修改，但不能为负数，定义一个计算面积的方法。定义一个比较两个长方形大小的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Ps: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他们都有获得面积的</a:t>
            </a:r>
            <a:r>
              <a:rPr lang="zh-CN" altLang="en-US" dirty="0" smtClean="0"/>
              <a:t>方法  </a:t>
            </a:r>
            <a:r>
              <a:rPr lang="en-US" altLang="zh-CN" dirty="0" err="1" smtClean="0"/>
              <a:t>getArea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他们都有比较大小的</a:t>
            </a:r>
            <a:r>
              <a:rPr lang="zh-CN" altLang="en-US" dirty="0" smtClean="0"/>
              <a:t>方法  </a:t>
            </a:r>
            <a:r>
              <a:rPr lang="en-US" altLang="zh-CN" dirty="0" err="1" smtClean="0"/>
              <a:t>compareTo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他们都是</a:t>
            </a:r>
            <a:r>
              <a:rPr lang="zh-CN" altLang="en-US" dirty="0" smtClean="0"/>
              <a:t>图形 </a:t>
            </a:r>
            <a:r>
              <a:rPr lang="en-US" altLang="zh-CN" dirty="0" smtClean="0"/>
              <a:t>=&gt; </a:t>
            </a:r>
            <a:r>
              <a:rPr lang="zh-CN" altLang="en-US" dirty="0" smtClean="0"/>
              <a:t>抽象成抽象类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可以把他们抽象成一个公共类型：</a:t>
            </a:r>
            <a:r>
              <a:rPr lang="zh-CN" altLang="en-US" dirty="0" smtClean="0"/>
              <a:t>图形，引入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关键字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重写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简要介绍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内存模型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Equals</a:t>
            </a:r>
            <a:r>
              <a:rPr lang="zh-CN" altLang="en-US" dirty="0" smtClean="0"/>
              <a:t>（引入</a:t>
            </a:r>
            <a:r>
              <a:rPr lang="en-US" altLang="zh-CN" dirty="0" err="1" smtClean="0"/>
              <a:t>instanceof</a:t>
            </a:r>
            <a:r>
              <a:rPr lang="zh-CN" altLang="en-US" smtClean="0"/>
              <a:t>关键字）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toString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定义宠物类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有</a:t>
            </a:r>
            <a:r>
              <a:rPr lang="zh-CN" altLang="en-US" sz="1600" dirty="0" smtClean="0"/>
              <a:t>昵称，性别等</a:t>
            </a:r>
            <a:r>
              <a:rPr lang="zh-CN" altLang="en-US" sz="1600" dirty="0" smtClean="0"/>
              <a:t>属性</a:t>
            </a:r>
            <a:r>
              <a:rPr lang="en-US" altLang="zh-CN" sz="1600" dirty="0" smtClean="0"/>
              <a:t>nickname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String</a:t>
            </a:r>
            <a:r>
              <a:rPr lang="zh-CN" altLang="en-US" sz="1600" dirty="0" smtClean="0"/>
              <a:t>），</a:t>
            </a:r>
            <a:r>
              <a:rPr lang="en-US" altLang="zh-CN" sz="1600" dirty="0" smtClean="0"/>
              <a:t>sex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String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有喊叫（</a:t>
            </a:r>
            <a:r>
              <a:rPr lang="en-US" altLang="zh-CN" sz="1600" dirty="0" smtClean="0"/>
              <a:t>shout</a:t>
            </a:r>
            <a:r>
              <a:rPr lang="zh-CN" altLang="en-US" sz="1600" dirty="0" smtClean="0"/>
              <a:t>）方法</a:t>
            </a:r>
            <a:endParaRPr lang="en-US" altLang="zh-CN" sz="1600" dirty="0" smtClean="0"/>
          </a:p>
          <a:p>
            <a:r>
              <a:rPr lang="zh-CN" altLang="en-US" sz="1600" dirty="0" smtClean="0"/>
              <a:t>定义</a:t>
            </a:r>
            <a:r>
              <a:rPr lang="zh-CN" altLang="en-US" sz="1600" dirty="0" smtClean="0"/>
              <a:t>一个</a:t>
            </a:r>
            <a:r>
              <a:rPr lang="zh-CN" altLang="en-US" sz="1600" dirty="0" smtClean="0"/>
              <a:t>主人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属性</a:t>
            </a:r>
            <a:r>
              <a:rPr lang="zh-CN" altLang="en-US" sz="1600" dirty="0" smtClean="0"/>
              <a:t>，属性的类型是前面说的</a:t>
            </a:r>
            <a:r>
              <a:rPr lang="en-US" altLang="zh-CN" sz="1600" dirty="0" smtClean="0"/>
              <a:t>Person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zh-CN" altLang="en-US" sz="1600" dirty="0" smtClean="0"/>
              <a:t>并增加</a:t>
            </a:r>
            <a:r>
              <a:rPr lang="zh-CN" altLang="en-US" sz="1600" dirty="0" smtClean="0"/>
              <a:t>一个介绍自己主人名字与年龄的行为。</a:t>
            </a:r>
            <a:r>
              <a:rPr lang="en-US" altLang="zh-CN" sz="1600" dirty="0" smtClean="0"/>
              <a:t>Introduce(Person p)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定义</a:t>
            </a:r>
            <a:r>
              <a:rPr lang="zh-CN" altLang="en-US" sz="1600" dirty="0"/>
              <a:t>小狗</a:t>
            </a:r>
            <a:r>
              <a:rPr lang="zh-CN" altLang="en-US" sz="1600" dirty="0" smtClean="0"/>
              <a:t>类</a:t>
            </a:r>
            <a:endParaRPr lang="en-US" altLang="zh-CN" sz="1600" dirty="0"/>
          </a:p>
          <a:p>
            <a:r>
              <a:rPr lang="zh-CN" altLang="en-US" sz="1600" dirty="0"/>
              <a:t>定义小狗的行为，如调用“吠”时，打印出字符串“</a:t>
            </a:r>
            <a:r>
              <a:rPr lang="en-US" altLang="zh-CN" sz="1600" dirty="0"/>
              <a:t>bark</a:t>
            </a:r>
            <a:r>
              <a:rPr lang="en-US" altLang="ja-JP" sz="1600" dirty="0"/>
              <a:t>”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s</a:t>
            </a:r>
            <a:r>
              <a:rPr lang="en-US" altLang="zh-CN" sz="1600" dirty="0" smtClean="0"/>
              <a:t>hout()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定义</a:t>
            </a:r>
            <a:r>
              <a:rPr lang="zh-CN" altLang="en-US" sz="1600" dirty="0"/>
              <a:t>小猫</a:t>
            </a:r>
            <a:r>
              <a:rPr lang="zh-CN" altLang="en-US" sz="1600" dirty="0" smtClean="0"/>
              <a:t>类</a:t>
            </a:r>
            <a:endParaRPr lang="en-US" altLang="zh-CN" sz="1600" dirty="0"/>
          </a:p>
          <a:p>
            <a:r>
              <a:rPr lang="zh-CN" altLang="en-US" sz="1600" dirty="0"/>
              <a:t>定义小猫的行为，如调用“喵”时，打印出字符串“</a:t>
            </a:r>
            <a:r>
              <a:rPr lang="en-US" altLang="zh-CN" sz="1600" dirty="0"/>
              <a:t>meow</a:t>
            </a:r>
            <a:r>
              <a:rPr lang="en-US" altLang="zh-CN" sz="1600" dirty="0" smtClean="0"/>
              <a:t>”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Ps:</a:t>
            </a:r>
            <a:r>
              <a:rPr lang="zh-CN" altLang="en-US" sz="1600" dirty="0" smtClean="0"/>
              <a:t>注意使用</a:t>
            </a:r>
            <a:r>
              <a:rPr lang="en-US" altLang="zh-CN" sz="1600" dirty="0" smtClean="0"/>
              <a:t>extends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abstract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protected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xmlns="" val="56795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324745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模糊点回顾</a:t>
            </a:r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66196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514350" indent="-5143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为什么有些类型是小写开头，有些是大写原始类型和类</a:t>
            </a:r>
            <a:endParaRPr lang="en-US" altLang="zh-CN" sz="2400" dirty="0" smtClean="0"/>
          </a:p>
          <a:p>
            <a:pPr marL="514350" indent="-5143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问世间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ull</a:t>
            </a:r>
            <a:r>
              <a:rPr lang="zh-CN" altLang="en-US" sz="2400" dirty="0" smtClean="0"/>
              <a:t>为何物</a:t>
            </a:r>
            <a:endParaRPr lang="en-US" altLang="zh-CN" sz="2400" dirty="0" smtClean="0"/>
          </a:p>
          <a:p>
            <a:pPr marL="514350" indent="-5143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为什么有些字母后面有括号，有些没有？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       如</a:t>
            </a:r>
            <a:r>
              <a:rPr lang="en-US" altLang="zh-CN" sz="2400" dirty="0" err="1" smtClean="0"/>
              <a:t>Math.PI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函数最大的作用就是避免重复劳动！</a:t>
            </a:r>
            <a:endParaRPr lang="en-US" altLang="zh-CN" sz="2000" dirty="0"/>
          </a:p>
          <a:p>
            <a:endParaRPr 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995686"/>
            <a:ext cx="3404726" cy="18002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016" y="2139324"/>
            <a:ext cx="3672408" cy="1637282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3800262" y="2787774"/>
            <a:ext cx="627722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27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函数的格式与语法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2283718"/>
            <a:ext cx="5400601" cy="22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101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定义一个函数，参数为一个整数数组，将数组中的所有数相加，如果大于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，则返回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，不然返回</a:t>
            </a:r>
            <a:r>
              <a:rPr lang="en-US" altLang="zh-CN" sz="2000" dirty="0" smtClean="0"/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定义一个计算梯形面积的函数，输入为梯形的上底，下底和高，返回值为梯形面积</a:t>
            </a:r>
            <a:endParaRPr lang="en-US" altLang="zh-CN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定义一个打印成绩等级的函数，参数为成绩，如果成绩小于</a:t>
            </a:r>
            <a:r>
              <a:rPr lang="en-US" altLang="zh-CN" sz="2000" dirty="0" smtClean="0"/>
              <a:t>60</a:t>
            </a:r>
            <a:r>
              <a:rPr lang="zh-CN" altLang="en-US" sz="2000" dirty="0" smtClean="0"/>
              <a:t>分，则不及格，</a:t>
            </a:r>
            <a:r>
              <a:rPr lang="en-US" altLang="zh-CN" sz="2000" dirty="0" smtClean="0"/>
              <a:t>60~80</a:t>
            </a:r>
            <a:r>
              <a:rPr lang="zh-CN" altLang="en-US" sz="2000" dirty="0" smtClean="0"/>
              <a:t>为良，</a:t>
            </a:r>
            <a:r>
              <a:rPr lang="en-US" altLang="zh-CN" sz="2000" dirty="0" smtClean="0"/>
              <a:t>80</a:t>
            </a:r>
            <a:r>
              <a:rPr lang="zh-CN" altLang="en-US" sz="2000" dirty="0" smtClean="0"/>
              <a:t>以上为优。该函数无返回值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398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函数的重载</a:t>
            </a:r>
            <a:r>
              <a:rPr lang="en-US" altLang="zh-CN" sz="2400" b="1" dirty="0">
                <a:solidFill>
                  <a:schemeClr val="tx1"/>
                </a:solidFill>
              </a:rPr>
              <a:t>(overloading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)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public static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dirty="0"/>
              <a:t>max(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dirty="0"/>
              <a:t>num1,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dirty="0"/>
              <a:t>num2)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public static double max(double num1, double num2</a:t>
            </a:r>
            <a:r>
              <a:rPr lang="en-US" sz="1800" b="1" dirty="0" smtClean="0"/>
              <a:t>)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public static double max(double num1, double </a:t>
            </a:r>
            <a:r>
              <a:rPr lang="en-US" sz="1800" b="1" dirty="0" smtClean="0"/>
              <a:t>num2, double num3)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marL="285750" lvl="2" indent="-285750"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</a:rPr>
              <a:t>学会查阅</a:t>
            </a:r>
            <a:r>
              <a:rPr lang="en-US" altLang="zh-CN" sz="2400" b="1" dirty="0">
                <a:solidFill>
                  <a:schemeClr val="tx1"/>
                </a:solidFill>
              </a:rPr>
              <a:t>JAVA</a:t>
            </a:r>
            <a:r>
              <a:rPr lang="zh-CN" altLang="en-US" sz="2400" b="1" dirty="0">
                <a:solidFill>
                  <a:schemeClr val="tx1"/>
                </a:solidFill>
              </a:rPr>
              <a:t>的类库，查看</a:t>
            </a:r>
            <a:r>
              <a:rPr lang="en-US" altLang="zh-CN" sz="2400" b="1" dirty="0" err="1">
                <a:solidFill>
                  <a:schemeClr val="tx1"/>
                </a:solidFill>
              </a:rPr>
              <a:t>Math.random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 err="1">
                <a:solidFill>
                  <a:schemeClr val="tx1"/>
                </a:solidFill>
              </a:rPr>
              <a:t>Math.abs</a:t>
            </a:r>
            <a:r>
              <a:rPr lang="en-US" altLang="zh-CN" sz="2400" b="1" dirty="0">
                <a:solidFill>
                  <a:schemeClr val="tx1"/>
                </a:solidFill>
              </a:rPr>
              <a:t>(),</a:t>
            </a:r>
            <a:r>
              <a:rPr lang="en-US" altLang="zh-CN" sz="2400" b="1" dirty="0" err="1">
                <a:solidFill>
                  <a:schemeClr val="tx1"/>
                </a:solidFill>
              </a:rPr>
              <a:t>Math.max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lvl="2"/>
            <a:endParaRPr lang="en-US" sz="1400" b="1" dirty="0" smtClean="0"/>
          </a:p>
          <a:p>
            <a:pPr marL="285750" lvl="2" indent="-285750">
              <a:buFont typeface="Wingdings" panose="05000000000000000000" pitchFamily="2" charset="2"/>
              <a:buChar char="q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280601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函数重要性质</a:t>
            </a:r>
            <a:r>
              <a:rPr lang="en-US" altLang="zh-CN" dirty="0" smtClean="0"/>
              <a:t>-</a:t>
            </a:r>
            <a:r>
              <a:rPr lang="zh-CN" altLang="en-US" dirty="0" smtClean="0"/>
              <a:t>按照值传递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7504" y="1203598"/>
            <a:ext cx="8291264" cy="3722251"/>
          </a:xfrm>
        </p:spPr>
        <p:txBody>
          <a:bodyPr/>
          <a:lstStyle/>
          <a:p>
            <a:r>
              <a:rPr lang="en-US" sz="1100" dirty="0"/>
              <a:t>p</a:t>
            </a:r>
            <a:r>
              <a:rPr lang="en-US" sz="1100" dirty="0" smtClean="0"/>
              <a:t>ublic static void main(String[] </a:t>
            </a:r>
            <a:r>
              <a:rPr lang="en-US" sz="1100" dirty="0" err="1" smtClean="0"/>
              <a:t>args</a:t>
            </a:r>
            <a:r>
              <a:rPr lang="en-US" sz="1100" dirty="0" smtClean="0"/>
              <a:t>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/>
              <a:t>num1</a:t>
            </a:r>
            <a:r>
              <a:rPr lang="en-US" sz="1100" dirty="0" smtClean="0"/>
              <a:t> = 1,</a:t>
            </a:r>
            <a:r>
              <a:rPr lang="en-US" sz="1100" dirty="0"/>
              <a:t> </a:t>
            </a:r>
            <a:r>
              <a:rPr lang="en-US" sz="1100" dirty="0" smtClean="0"/>
              <a:t>num2 = 2;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(“before swap:” + num1 + “,” + num2</a:t>
            </a:r>
            <a:r>
              <a:rPr lang="en-US" altLang="ja-JP" sz="1100" dirty="0" smtClean="0"/>
              <a:t>);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swap(num1,num2);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  <a:r>
              <a:rPr lang="en-US" sz="1100" dirty="0"/>
              <a:t> </a:t>
            </a:r>
            <a:r>
              <a:rPr lang="en-US" sz="1100" dirty="0" err="1"/>
              <a:t>System.out.println</a:t>
            </a:r>
            <a:r>
              <a:rPr lang="en-US" sz="1100" dirty="0" smtClean="0"/>
              <a:t>(“after swap:” + </a:t>
            </a:r>
            <a:r>
              <a:rPr lang="en-US" sz="1100" dirty="0"/>
              <a:t>num1</a:t>
            </a:r>
            <a:r>
              <a:rPr lang="en-US" sz="1100" dirty="0" smtClean="0"/>
              <a:t> + “,” + num2</a:t>
            </a:r>
            <a:r>
              <a:rPr lang="en-US" altLang="ja-JP" sz="1100" dirty="0" smtClean="0"/>
              <a:t>);</a:t>
            </a:r>
            <a:endParaRPr lang="en-US" sz="1100" dirty="0" smtClean="0"/>
          </a:p>
          <a:p>
            <a:r>
              <a:rPr lang="en-US" sz="1100" dirty="0" smtClean="0"/>
              <a:t>}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/>
              <a:t>p</a:t>
            </a:r>
            <a:r>
              <a:rPr lang="en-US" sz="1100" dirty="0" smtClean="0"/>
              <a:t>ublic static void swap(</a:t>
            </a:r>
            <a:r>
              <a:rPr lang="en-US" sz="1100" dirty="0" err="1" smtClean="0"/>
              <a:t>int</a:t>
            </a:r>
            <a:r>
              <a:rPr lang="en-US" sz="1100" dirty="0" smtClean="0"/>
              <a:t> n1,int n2){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(“in </a:t>
            </a:r>
            <a:r>
              <a:rPr lang="en-US" sz="1100" dirty="0" err="1" smtClean="0"/>
              <a:t>function,before</a:t>
            </a:r>
            <a:r>
              <a:rPr lang="en-US" sz="1100" dirty="0" smtClean="0"/>
              <a:t> swap:” + n1 + “,” + n2</a:t>
            </a:r>
            <a:r>
              <a:rPr lang="en-US" altLang="ja-JP" sz="1100" dirty="0" smtClean="0"/>
              <a:t>);</a:t>
            </a:r>
            <a:endParaRPr lang="en-US" altLang="ja-JP" sz="1100" dirty="0"/>
          </a:p>
          <a:p>
            <a:r>
              <a:rPr lang="en-US" sz="1100" dirty="0" smtClean="0"/>
              <a:t>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temp = n1;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n1 = n2;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n2 = temp;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</a:t>
            </a:r>
            <a:r>
              <a:rPr lang="en-US" sz="1100" dirty="0"/>
              <a:t> </a:t>
            </a:r>
            <a:r>
              <a:rPr lang="en-US" sz="1100" dirty="0" err="1" smtClean="0"/>
              <a:t>System.out.println</a:t>
            </a:r>
            <a:r>
              <a:rPr lang="en-US" sz="1100" dirty="0"/>
              <a:t>(“in </a:t>
            </a:r>
            <a:r>
              <a:rPr lang="en-US" sz="1100" dirty="0" err="1" smtClean="0"/>
              <a:t>function,after</a:t>
            </a:r>
            <a:r>
              <a:rPr lang="en-US" sz="1100" dirty="0" smtClean="0"/>
              <a:t> </a:t>
            </a:r>
            <a:r>
              <a:rPr lang="en-US" sz="1100" dirty="0"/>
              <a:t>swap:” + n1 + “,” + n2</a:t>
            </a:r>
            <a:r>
              <a:rPr lang="en-US" altLang="ja-JP" sz="1100" dirty="0"/>
              <a:t>);</a:t>
            </a:r>
          </a:p>
          <a:p>
            <a:r>
              <a:rPr lang="en-US" sz="1100" dirty="0" smtClean="0"/>
              <a:t>}</a:t>
            </a:r>
          </a:p>
          <a:p>
            <a:endParaRPr 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3648" y="1707653"/>
            <a:ext cx="4834668" cy="16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82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当参数是对象时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 static void </a:t>
            </a:r>
            <a:r>
              <a:rPr lang="en-US" dirty="0" err="1" smtClean="0"/>
              <a:t>changArr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[]){</a:t>
            </a:r>
          </a:p>
          <a:p>
            <a:r>
              <a:rPr lang="en-US" dirty="0"/>
              <a:t> </a:t>
            </a:r>
            <a:r>
              <a:rPr lang="en-US" dirty="0" smtClean="0"/>
              <a:t>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 &lt; </a:t>
            </a:r>
            <a:r>
              <a:rPr lang="en-US" dirty="0" err="1" smtClean="0"/>
              <a:t>arr.length;i</a:t>
            </a:r>
            <a:r>
              <a:rPr lang="en-US" dirty="0" smtClean="0"/>
              <a:t>++){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*= 2;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 = null;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a[] = new </a:t>
            </a:r>
            <a:r>
              <a:rPr lang="en-US" dirty="0" err="1" smtClean="0"/>
              <a:t>int</a:t>
            </a:r>
            <a:r>
              <a:rPr lang="en-US" dirty="0" smtClean="0"/>
              <a:t>[]{1,2,3};</a:t>
            </a:r>
            <a:endParaRPr lang="en-US" dirty="0"/>
          </a:p>
          <a:p>
            <a:r>
              <a:rPr lang="en-US" dirty="0" err="1" smtClean="0"/>
              <a:t>changeArr</a:t>
            </a:r>
            <a:r>
              <a:rPr lang="en-US" dirty="0" smtClean="0"/>
              <a:t>(a);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221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输入是一个字符串数组，用冒号将他们相连，如</a:t>
            </a:r>
            <a:endParaRPr lang="en-US" altLang="zh-CN" sz="1800" dirty="0" smtClean="0"/>
          </a:p>
          <a:p>
            <a:r>
              <a:rPr lang="en-US" altLang="zh-CN" sz="1800" dirty="0" smtClean="0"/>
              <a:t>[“aa”</a:t>
            </a:r>
            <a:r>
              <a:rPr lang="zh-CN" altLang="en-US" sz="1800" dirty="0" smtClean="0"/>
              <a:t>，“</a:t>
            </a:r>
            <a:r>
              <a:rPr lang="en-US" altLang="zh-CN" sz="1800" dirty="0" smtClean="0"/>
              <a:t>bb”,”1”] =&gt; aa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bb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2.</a:t>
            </a:r>
            <a:r>
              <a:rPr lang="zh-CN" altLang="en-US" sz="1800" dirty="0" smtClean="0"/>
              <a:t>定义一个函数，输入是一个整数，输出它的倒序，如给定数字</a:t>
            </a:r>
            <a:r>
              <a:rPr lang="en-US" altLang="zh-CN" sz="1800" dirty="0" smtClean="0"/>
              <a:t>4567</a:t>
            </a:r>
            <a:r>
              <a:rPr lang="zh-CN" altLang="en-US" sz="1800" dirty="0" smtClean="0"/>
              <a:t>，输出</a:t>
            </a:r>
            <a:r>
              <a:rPr lang="en-US" altLang="zh-CN" sz="1800" dirty="0" smtClean="0"/>
              <a:t>7654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3.</a:t>
            </a:r>
            <a:r>
              <a:rPr lang="zh-CN" altLang="en-US" sz="1800" dirty="0" smtClean="0"/>
              <a:t>定义一个函数，输入是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个浮点数，输出这三个数字能否组成一个三角形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//</a:t>
            </a:r>
            <a:r>
              <a:rPr lang="zh-CN" altLang="en-US" sz="1800" dirty="0" smtClean="0"/>
              <a:t>回家作业</a:t>
            </a:r>
            <a:endParaRPr lang="en-US" altLang="zh-CN" sz="1800" dirty="0" smtClean="0"/>
          </a:p>
          <a:p>
            <a:r>
              <a:rPr lang="en-US" altLang="zh-CN" sz="1800" dirty="0" smtClean="0"/>
              <a:t>4.</a:t>
            </a:r>
            <a:r>
              <a:rPr lang="zh-CN" altLang="en-US" sz="1800" dirty="0" smtClean="0"/>
              <a:t>给定一个年份，如</a:t>
            </a:r>
            <a:r>
              <a:rPr lang="en-US" altLang="zh-CN" sz="1800" dirty="0" smtClean="0"/>
              <a:t>2010</a:t>
            </a:r>
            <a:r>
              <a:rPr lang="zh-CN" altLang="en-US" sz="1800" dirty="0" smtClean="0"/>
              <a:t>，输入该年有多少天（</a:t>
            </a:r>
            <a:r>
              <a:rPr lang="en-US" altLang="zh-CN" sz="1800" dirty="0" smtClean="0"/>
              <a:t>hint</a:t>
            </a:r>
            <a:r>
              <a:rPr lang="zh-CN" altLang="en-US" sz="1800" dirty="0" smtClean="0"/>
              <a:t>：考虑闰年</a:t>
            </a:r>
            <a:r>
              <a:rPr lang="en-US" altLang="zh-CN" sz="1800" dirty="0" smtClean="0"/>
              <a:t>,</a:t>
            </a:r>
            <a:r>
              <a:rPr lang="zh-CN" altLang="en-US" sz="1800" dirty="0"/>
              <a:t>闰</a:t>
            </a:r>
            <a:r>
              <a:rPr lang="zh-CN" altLang="en-US" sz="1800" dirty="0" smtClean="0"/>
              <a:t>年可以被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整除，</a:t>
            </a:r>
            <a:r>
              <a:rPr lang="zh-CN" altLang="en-US" sz="1800" dirty="0"/>
              <a:t>年份是整百数时，必须是</a:t>
            </a:r>
            <a:r>
              <a:rPr lang="en-US" altLang="zh-CN" sz="1800" dirty="0"/>
              <a:t>400</a:t>
            </a:r>
            <a:r>
              <a:rPr lang="zh-CN" altLang="en-US" sz="1800" dirty="0"/>
              <a:t>的倍数才是闰</a:t>
            </a:r>
            <a:r>
              <a:rPr lang="zh-CN" altLang="en-US" sz="1800" dirty="0" smtClean="0"/>
              <a:t>年，不</a:t>
            </a:r>
            <a:r>
              <a:rPr lang="zh-CN" altLang="en-US" sz="1800" dirty="0"/>
              <a:t>是</a:t>
            </a:r>
            <a:r>
              <a:rPr lang="en-US" altLang="zh-CN" sz="1800" dirty="0"/>
              <a:t>400</a:t>
            </a:r>
            <a:r>
              <a:rPr lang="zh-CN" altLang="en-US" sz="1800" dirty="0"/>
              <a:t>的倍数的年份，即使是</a:t>
            </a:r>
            <a:r>
              <a:rPr lang="en-US" altLang="zh-CN" sz="1800" dirty="0"/>
              <a:t>4</a:t>
            </a:r>
            <a:r>
              <a:rPr lang="zh-CN" altLang="en-US" sz="1800" dirty="0"/>
              <a:t>的倍数也是平年。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254240928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872</Words>
  <Application>Microsoft Office PowerPoint</Application>
  <PresentationFormat>全屏显示(16:9)</PresentationFormat>
  <Paragraphs>121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biz</vt:lpstr>
      <vt:lpstr>Java 第5讲  </vt:lpstr>
      <vt:lpstr>模糊点回顾</vt:lpstr>
      <vt:lpstr>函数</vt:lpstr>
      <vt:lpstr>函数</vt:lpstr>
      <vt:lpstr>例子</vt:lpstr>
      <vt:lpstr>函数</vt:lpstr>
      <vt:lpstr>函数重要性质-按照值传递</vt:lpstr>
      <vt:lpstr>当参数是对象时</vt:lpstr>
      <vt:lpstr>课后练习</vt:lpstr>
      <vt:lpstr>面向对象基础</vt:lpstr>
      <vt:lpstr>一个简单的例子</vt:lpstr>
      <vt:lpstr>static</vt:lpstr>
      <vt:lpstr>图形</vt:lpstr>
      <vt:lpstr>抽象类</vt:lpstr>
      <vt:lpstr>Java重写</vt:lpstr>
      <vt:lpstr>课后练习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sakop</cp:lastModifiedBy>
  <cp:revision>99</cp:revision>
  <dcterms:modified xsi:type="dcterms:W3CDTF">2014-09-17T13:30:09Z</dcterms:modified>
</cp:coreProperties>
</file>